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8288000" cy="10287000"/>
  <p:notesSz cx="6858000" cy="9144000"/>
  <p:embeddedFontLst>
    <p:embeddedFont>
      <p:font typeface="Poppins" panose="00000500000000000000" pitchFamily="2" charset="0"/>
      <p:regular r:id="rId6"/>
    </p:embeddedFont>
    <p:embeddedFont>
      <p:font typeface="Poppins Bold" panose="00000800000000000000" charset="0"/>
      <p:regular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6340" autoAdjust="0"/>
  </p:normalViewPr>
  <p:slideViewPr>
    <p:cSldViewPr>
      <p:cViewPr varScale="1">
        <p:scale>
          <a:sx n="72" d="100"/>
          <a:sy n="72" d="100"/>
        </p:scale>
        <p:origin x="654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F4B4CF-07DB-4C56-B5A1-F501B658C85F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A6F7AA-7543-43D3-ACCA-CBF400A3E5E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4271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A6F7AA-7543-43D3-ACCA-CBF400A3E5EB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9169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419732" y="0"/>
            <a:ext cx="8868268" cy="10287000"/>
            <a:chOff x="0" y="0"/>
            <a:chExt cx="1221122" cy="130346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21122" cy="1303463"/>
            </a:xfrm>
            <a:custGeom>
              <a:avLst/>
              <a:gdLst/>
              <a:ahLst/>
              <a:cxnLst/>
              <a:rect l="l" t="t" r="r" b="b"/>
              <a:pathLst>
                <a:path w="1221122" h="1303463">
                  <a:moveTo>
                    <a:pt x="0" y="0"/>
                  </a:moveTo>
                  <a:lnTo>
                    <a:pt x="1221122" y="0"/>
                  </a:lnTo>
                  <a:lnTo>
                    <a:pt x="1221122" y="1303463"/>
                  </a:lnTo>
                  <a:lnTo>
                    <a:pt x="0" y="1303463"/>
                  </a:lnTo>
                  <a:close/>
                </a:path>
              </a:pathLst>
            </a:custGeom>
            <a:blipFill>
              <a:blip r:embed="rId2"/>
              <a:stretch>
                <a:fillRect l="-30640" r="-30640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1028700" y="1053869"/>
            <a:ext cx="7212711" cy="3222701"/>
          </a:xfrm>
          <a:custGeom>
            <a:avLst/>
            <a:gdLst/>
            <a:ahLst/>
            <a:cxnLst/>
            <a:rect l="l" t="t" r="r" b="b"/>
            <a:pathLst>
              <a:path w="7212711" h="3222701">
                <a:moveTo>
                  <a:pt x="0" y="0"/>
                </a:moveTo>
                <a:lnTo>
                  <a:pt x="7212711" y="0"/>
                </a:lnTo>
                <a:lnTo>
                  <a:pt x="7212711" y="3222701"/>
                </a:lnTo>
                <a:lnTo>
                  <a:pt x="0" y="32227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789060" y="5733208"/>
            <a:ext cx="3691991" cy="1625979"/>
          </a:xfrm>
          <a:custGeom>
            <a:avLst/>
            <a:gdLst/>
            <a:ahLst/>
            <a:cxnLst/>
            <a:rect l="l" t="t" r="r" b="b"/>
            <a:pathLst>
              <a:path w="3691991" h="1625979">
                <a:moveTo>
                  <a:pt x="0" y="0"/>
                </a:moveTo>
                <a:lnTo>
                  <a:pt x="3691991" y="0"/>
                </a:lnTo>
                <a:lnTo>
                  <a:pt x="3691991" y="1625979"/>
                </a:lnTo>
                <a:lnTo>
                  <a:pt x="0" y="162597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149DB326-E549-E2F9-5073-92C0CE18D9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894" y="8815824"/>
            <a:ext cx="5800488" cy="122034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933012" y="5621745"/>
            <a:ext cx="6890620" cy="583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60"/>
              </a:lnSpc>
              <a:spcBef>
                <a:spcPct val="0"/>
              </a:spcBef>
            </a:pPr>
            <a:r>
              <a:rPr lang="en-US" sz="3400" spc="74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Nome dos </a:t>
            </a:r>
            <a:r>
              <a:rPr lang="en-US" sz="3400" spc="74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alunos</a:t>
            </a:r>
            <a:r>
              <a:rPr lang="en-US" sz="3400" spc="74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: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483246" y="3211920"/>
            <a:ext cx="14813872" cy="1371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00"/>
              </a:lnSpc>
            </a:pPr>
            <a:r>
              <a:rPr lang="en-US" sz="9000" b="1">
                <a:solidFill>
                  <a:srgbClr val="060644"/>
                </a:solidFill>
                <a:latin typeface="Poppins Bold"/>
                <a:ea typeface="Poppins Bold"/>
                <a:cs typeface="Poppins Bold"/>
                <a:sym typeface="Poppins Bold"/>
              </a:rPr>
              <a:t>Título do Trabalho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933012" y="6453931"/>
            <a:ext cx="6890620" cy="618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60"/>
              </a:lnSpc>
              <a:spcBef>
                <a:spcPct val="0"/>
              </a:spcBef>
            </a:pPr>
            <a:r>
              <a:rPr lang="en-US" sz="3400" spc="748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Orientador: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5010942" y="353272"/>
            <a:ext cx="6233740" cy="1350857"/>
            <a:chOff x="0" y="0"/>
            <a:chExt cx="8311654" cy="1801142"/>
          </a:xfrm>
        </p:grpSpPr>
        <p:sp>
          <p:nvSpPr>
            <p:cNvPr id="6" name="Freeform 6"/>
            <p:cNvSpPr/>
            <p:nvPr/>
          </p:nvSpPr>
          <p:spPr>
            <a:xfrm>
              <a:off x="4616114" y="173601"/>
              <a:ext cx="3695540" cy="1627542"/>
            </a:xfrm>
            <a:custGeom>
              <a:avLst/>
              <a:gdLst/>
              <a:ahLst/>
              <a:cxnLst/>
              <a:rect l="l" t="t" r="r" b="b"/>
              <a:pathLst>
                <a:path w="3695540" h="1627542">
                  <a:moveTo>
                    <a:pt x="0" y="0"/>
                  </a:moveTo>
                  <a:lnTo>
                    <a:pt x="3695540" y="0"/>
                  </a:lnTo>
                  <a:lnTo>
                    <a:pt x="3695540" y="1627541"/>
                  </a:lnTo>
                  <a:lnTo>
                    <a:pt x="0" y="16275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0" y="0"/>
              <a:ext cx="4031128" cy="1801142"/>
            </a:xfrm>
            <a:custGeom>
              <a:avLst/>
              <a:gdLst/>
              <a:ahLst/>
              <a:cxnLst/>
              <a:rect l="l" t="t" r="r" b="b"/>
              <a:pathLst>
                <a:path w="4031128" h="1801142">
                  <a:moveTo>
                    <a:pt x="0" y="0"/>
                  </a:moveTo>
                  <a:lnTo>
                    <a:pt x="4031128" y="0"/>
                  </a:lnTo>
                  <a:lnTo>
                    <a:pt x="4031128" y="1801142"/>
                  </a:lnTo>
                  <a:lnTo>
                    <a:pt x="0" y="18011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</p:grpSp>
      <p:sp>
        <p:nvSpPr>
          <p:cNvPr id="9" name="AutoShape 9"/>
          <p:cNvSpPr/>
          <p:nvPr/>
        </p:nvSpPr>
        <p:spPr>
          <a:xfrm flipV="1">
            <a:off x="0" y="9085707"/>
            <a:ext cx="18288000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0" name="AutoShape 10"/>
          <p:cNvSpPr/>
          <p:nvPr/>
        </p:nvSpPr>
        <p:spPr>
          <a:xfrm>
            <a:off x="1" y="2070670"/>
            <a:ext cx="18288000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734DC4A6-3206-69C3-E474-1CB7DC2AF9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9119405"/>
            <a:ext cx="5334000" cy="112220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52564" y="353272"/>
            <a:ext cx="6233740" cy="1350857"/>
            <a:chOff x="0" y="0"/>
            <a:chExt cx="8311654" cy="1801142"/>
          </a:xfrm>
        </p:grpSpPr>
        <p:sp>
          <p:nvSpPr>
            <p:cNvPr id="3" name="Freeform 3"/>
            <p:cNvSpPr/>
            <p:nvPr/>
          </p:nvSpPr>
          <p:spPr>
            <a:xfrm>
              <a:off x="4616114" y="173601"/>
              <a:ext cx="3695540" cy="1627542"/>
            </a:xfrm>
            <a:custGeom>
              <a:avLst/>
              <a:gdLst/>
              <a:ahLst/>
              <a:cxnLst/>
              <a:rect l="l" t="t" r="r" b="b"/>
              <a:pathLst>
                <a:path w="3695540" h="1627542">
                  <a:moveTo>
                    <a:pt x="0" y="0"/>
                  </a:moveTo>
                  <a:lnTo>
                    <a:pt x="3695540" y="0"/>
                  </a:lnTo>
                  <a:lnTo>
                    <a:pt x="3695540" y="1627541"/>
                  </a:lnTo>
                  <a:lnTo>
                    <a:pt x="0" y="16275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4031128" cy="1801142"/>
            </a:xfrm>
            <a:custGeom>
              <a:avLst/>
              <a:gdLst/>
              <a:ahLst/>
              <a:cxnLst/>
              <a:rect l="l" t="t" r="r" b="b"/>
              <a:pathLst>
                <a:path w="4031128" h="1801142">
                  <a:moveTo>
                    <a:pt x="0" y="0"/>
                  </a:moveTo>
                  <a:lnTo>
                    <a:pt x="4031128" y="0"/>
                  </a:lnTo>
                  <a:lnTo>
                    <a:pt x="4031128" y="1801142"/>
                  </a:lnTo>
                  <a:lnTo>
                    <a:pt x="0" y="18011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5" name="AutoShape 5"/>
          <p:cNvSpPr/>
          <p:nvPr/>
        </p:nvSpPr>
        <p:spPr>
          <a:xfrm>
            <a:off x="0" y="2033448"/>
            <a:ext cx="18288000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10</Words>
  <Application>Microsoft Office PowerPoint</Application>
  <PresentationFormat>Personalizar</PresentationFormat>
  <Paragraphs>4</Paragraphs>
  <Slides>3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9" baseType="lpstr">
      <vt:lpstr>Poppins</vt:lpstr>
      <vt:lpstr>Poppins Bold</vt:lpstr>
      <vt:lpstr>Arial</vt:lpstr>
      <vt:lpstr>Calibri</vt:lpstr>
      <vt:lpstr>Aptos</vt:lpstr>
      <vt:lpstr>Office Theme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TEMPLATE-APRESENTAÇÃO-SOLDAGEM</dc:title>
  <cp:lastModifiedBy>PÂMELA BEATRIZ OLIVEIRA DA SILVA</cp:lastModifiedBy>
  <cp:revision>4</cp:revision>
  <dcterms:created xsi:type="dcterms:W3CDTF">2006-08-16T00:00:00Z</dcterms:created>
  <dcterms:modified xsi:type="dcterms:W3CDTF">2026-07-14T13:22:05Z</dcterms:modified>
  <dc:identifier>DAGmk6_RJoc</dc:identifier>
</cp:coreProperties>
</file>