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</p:sldIdLst>
  <p:sldSz cx="18288000" cy="10287000"/>
  <p:notesSz cx="6858000" cy="9144000"/>
  <p:embeddedFontLst>
    <p:embeddedFont>
      <p:font typeface="Poppins" panose="00000500000000000000" pitchFamily="2" charset="0"/>
      <p:regular r:id="rId5"/>
    </p:embeddedFont>
    <p:embeddedFont>
      <p:font typeface="Poppins Bold" panose="00000800000000000000" charset="0"/>
      <p:regular r:id="rId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0" d="100"/>
          <a:sy n="70" d="100"/>
        </p:scale>
        <p:origin x="77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5" Type="http://schemas.openxmlformats.org/officeDocument/2006/relationships/font" Target="fonts/font1.fntdata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419732" y="-1"/>
            <a:ext cx="8868268" cy="10287001"/>
            <a:chOff x="0" y="0"/>
            <a:chExt cx="1221122" cy="130346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21122" cy="1303463"/>
            </a:xfrm>
            <a:custGeom>
              <a:avLst/>
              <a:gdLst/>
              <a:ahLst/>
              <a:cxnLst/>
              <a:rect l="l" t="t" r="r" b="b"/>
              <a:pathLst>
                <a:path w="1221122" h="1303463">
                  <a:moveTo>
                    <a:pt x="0" y="0"/>
                  </a:moveTo>
                  <a:lnTo>
                    <a:pt x="1221122" y="0"/>
                  </a:lnTo>
                  <a:lnTo>
                    <a:pt x="1221122" y="1303463"/>
                  </a:lnTo>
                  <a:lnTo>
                    <a:pt x="0" y="1303463"/>
                  </a:lnTo>
                  <a:close/>
                </a:path>
              </a:pathLst>
            </a:custGeom>
            <a:blipFill>
              <a:blip r:embed="rId2"/>
              <a:stretch>
                <a:fillRect l="-30640" r="-30640"/>
              </a:stretch>
            </a:blipFill>
          </p:spPr>
        </p:sp>
      </p:grpSp>
      <p:sp>
        <p:nvSpPr>
          <p:cNvPr id="4" name="Freeform 4"/>
          <p:cNvSpPr/>
          <p:nvPr/>
        </p:nvSpPr>
        <p:spPr>
          <a:xfrm>
            <a:off x="1028700" y="1053869"/>
            <a:ext cx="7212711" cy="3222701"/>
          </a:xfrm>
          <a:custGeom>
            <a:avLst/>
            <a:gdLst/>
            <a:ahLst/>
            <a:cxnLst/>
            <a:rect l="l" t="t" r="r" b="b"/>
            <a:pathLst>
              <a:path w="7212711" h="3222701">
                <a:moveTo>
                  <a:pt x="0" y="0"/>
                </a:moveTo>
                <a:lnTo>
                  <a:pt x="7212711" y="0"/>
                </a:lnTo>
                <a:lnTo>
                  <a:pt x="7212711" y="3222701"/>
                </a:lnTo>
                <a:lnTo>
                  <a:pt x="0" y="322270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482102" y="5686494"/>
            <a:ext cx="5945130" cy="1381192"/>
          </a:xfrm>
          <a:custGeom>
            <a:avLst/>
            <a:gdLst/>
            <a:ahLst/>
            <a:cxnLst/>
            <a:rect l="l" t="t" r="r" b="b"/>
            <a:pathLst>
              <a:path w="5945130" h="1381192">
                <a:moveTo>
                  <a:pt x="0" y="0"/>
                </a:moveTo>
                <a:lnTo>
                  <a:pt x="5945130" y="0"/>
                </a:lnTo>
                <a:lnTo>
                  <a:pt x="5945130" y="1381192"/>
                </a:lnTo>
                <a:lnTo>
                  <a:pt x="0" y="138119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807BEF26-7384-D78F-7FC4-336EB41EB8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894" y="8815824"/>
            <a:ext cx="5800488" cy="122034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933012" y="5621745"/>
            <a:ext cx="6890620" cy="618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60"/>
              </a:lnSpc>
              <a:spcBef>
                <a:spcPct val="0"/>
              </a:spcBef>
            </a:pPr>
            <a:r>
              <a:rPr lang="en-US" sz="3400" spc="748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Nomes dos alunos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483246" y="3211920"/>
            <a:ext cx="14813872" cy="1371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900"/>
              </a:lnSpc>
            </a:pPr>
            <a:r>
              <a:rPr lang="en-US" sz="9000" b="1">
                <a:solidFill>
                  <a:srgbClr val="060644"/>
                </a:solidFill>
                <a:latin typeface="Poppins Bold"/>
                <a:ea typeface="Poppins Bold"/>
                <a:cs typeface="Poppins Bold"/>
                <a:sym typeface="Poppins Bold"/>
              </a:rPr>
              <a:t>Título do Trabalho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933012" y="6453931"/>
            <a:ext cx="6890620" cy="618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60"/>
              </a:lnSpc>
              <a:spcBef>
                <a:spcPct val="0"/>
              </a:spcBef>
            </a:pPr>
            <a:r>
              <a:rPr lang="en-US" sz="3400" spc="748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Orientador:</a:t>
            </a:r>
          </a:p>
        </p:txBody>
      </p:sp>
      <p:sp>
        <p:nvSpPr>
          <p:cNvPr id="5" name="Freeform 5"/>
          <p:cNvSpPr/>
          <p:nvPr/>
        </p:nvSpPr>
        <p:spPr>
          <a:xfrm>
            <a:off x="5010942" y="353272"/>
            <a:ext cx="3023346" cy="1350857"/>
          </a:xfrm>
          <a:custGeom>
            <a:avLst/>
            <a:gdLst/>
            <a:ahLst/>
            <a:cxnLst/>
            <a:rect l="l" t="t" r="r" b="b"/>
            <a:pathLst>
              <a:path w="3023346" h="1350857">
                <a:moveTo>
                  <a:pt x="0" y="0"/>
                </a:moveTo>
                <a:lnTo>
                  <a:pt x="3023346" y="0"/>
                </a:lnTo>
                <a:lnTo>
                  <a:pt x="3023346" y="1350856"/>
                </a:lnTo>
                <a:lnTo>
                  <a:pt x="0" y="13508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7" name="AutoShape 7"/>
          <p:cNvSpPr/>
          <p:nvPr/>
        </p:nvSpPr>
        <p:spPr>
          <a:xfrm flipV="1">
            <a:off x="0" y="9066998"/>
            <a:ext cx="18288000" cy="18707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8" name="AutoShape 8"/>
          <p:cNvSpPr/>
          <p:nvPr/>
        </p:nvSpPr>
        <p:spPr>
          <a:xfrm flipV="1">
            <a:off x="1237" y="2032979"/>
            <a:ext cx="18286763" cy="18706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9" name="Freeform 9"/>
          <p:cNvSpPr/>
          <p:nvPr/>
        </p:nvSpPr>
        <p:spPr>
          <a:xfrm>
            <a:off x="8682078" y="510707"/>
            <a:ext cx="4777426" cy="1109907"/>
          </a:xfrm>
          <a:custGeom>
            <a:avLst/>
            <a:gdLst/>
            <a:ahLst/>
            <a:cxnLst/>
            <a:rect l="l" t="t" r="r" b="b"/>
            <a:pathLst>
              <a:path w="4777426" h="1109907">
                <a:moveTo>
                  <a:pt x="0" y="0"/>
                </a:moveTo>
                <a:lnTo>
                  <a:pt x="4777426" y="0"/>
                </a:lnTo>
                <a:lnTo>
                  <a:pt x="4777426" y="1109907"/>
                </a:lnTo>
                <a:lnTo>
                  <a:pt x="0" y="11099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4FF382E4-41DA-1A94-A934-33E2F3EC1E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9600" y="9119405"/>
            <a:ext cx="5334000" cy="112220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52564" y="353272"/>
            <a:ext cx="3023346" cy="1350857"/>
          </a:xfrm>
          <a:custGeom>
            <a:avLst/>
            <a:gdLst/>
            <a:ahLst/>
            <a:cxnLst/>
            <a:rect l="l" t="t" r="r" b="b"/>
            <a:pathLst>
              <a:path w="3023346" h="1350857">
                <a:moveTo>
                  <a:pt x="0" y="0"/>
                </a:moveTo>
                <a:lnTo>
                  <a:pt x="3023346" y="0"/>
                </a:lnTo>
                <a:lnTo>
                  <a:pt x="3023346" y="1350856"/>
                </a:lnTo>
                <a:lnTo>
                  <a:pt x="0" y="13508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AutoShape 3"/>
          <p:cNvSpPr/>
          <p:nvPr/>
        </p:nvSpPr>
        <p:spPr>
          <a:xfrm>
            <a:off x="0" y="2033448"/>
            <a:ext cx="18288000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Freeform 4"/>
          <p:cNvSpPr/>
          <p:nvPr/>
        </p:nvSpPr>
        <p:spPr>
          <a:xfrm>
            <a:off x="4366574" y="556121"/>
            <a:ext cx="4777426" cy="1109907"/>
          </a:xfrm>
          <a:custGeom>
            <a:avLst/>
            <a:gdLst/>
            <a:ahLst/>
            <a:cxnLst/>
            <a:rect l="l" t="t" r="r" b="b"/>
            <a:pathLst>
              <a:path w="4777426" h="1109907">
                <a:moveTo>
                  <a:pt x="0" y="0"/>
                </a:moveTo>
                <a:lnTo>
                  <a:pt x="4777426" y="0"/>
                </a:lnTo>
                <a:lnTo>
                  <a:pt x="4777426" y="1109907"/>
                </a:lnTo>
                <a:lnTo>
                  <a:pt x="0" y="11099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8</Words>
  <Application>Microsoft Office PowerPoint</Application>
  <PresentationFormat>Personalizar</PresentationFormat>
  <Paragraphs>3</Paragraphs>
  <Slides>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8" baseType="lpstr">
      <vt:lpstr>Poppins</vt:lpstr>
      <vt:lpstr>Poppins Bold</vt:lpstr>
      <vt:lpstr>Arial</vt:lpstr>
      <vt:lpstr>Calibri</vt:lpstr>
      <vt:lpstr>Office Theme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TEMPLATE-APRESENTAÇÃO-MANUTENÇÃO</dc:title>
  <cp:lastModifiedBy>PÂMELA BEATRIZ OLIVEIRA DA SILVA</cp:lastModifiedBy>
  <cp:revision>3</cp:revision>
  <dcterms:created xsi:type="dcterms:W3CDTF">2006-08-16T00:00:00Z</dcterms:created>
  <dcterms:modified xsi:type="dcterms:W3CDTF">2026-07-14T13:22:12Z</dcterms:modified>
  <dc:identifier>DAGomUrnJTQ</dc:identifier>
</cp:coreProperties>
</file>