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</p:sldMasterIdLst>
  <p:notesMasterIdLst>
    <p:notesMasterId r:id="rId3"/>
  </p:notesMasterIdLst>
  <p:sldIdLst>
    <p:sldId id="256" r:id="rId2"/>
  </p:sldIdLst>
  <p:sldSz cx="28803600" cy="512064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jmyVpZB+cKBJHSFtAzwQRJ0ns6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215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652713" y="801688"/>
            <a:ext cx="225583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4" name="Google Shape;7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652713" y="801688"/>
            <a:ext cx="225583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 Slid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0327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/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594" t="95493" r="41412" b="-5182"/>
          <a:stretch/>
        </p:blipFill>
        <p:spPr bwMode="auto">
          <a:xfrm>
            <a:off x="14083981" y="4731657"/>
            <a:ext cx="2839675" cy="13062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Caixa de Texto 2"/>
          <p:cNvSpPr txBox="1"/>
          <p:nvPr userDrawn="1"/>
        </p:nvSpPr>
        <p:spPr>
          <a:xfrm>
            <a:off x="25047923" y="369891"/>
            <a:ext cx="3050718" cy="1531484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pt-BR" sz="10000" b="1" dirty="0">
                <a:solidFill>
                  <a:srgbClr val="FFFF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pt-BR" sz="10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tângulo 4"/>
          <p:cNvSpPr/>
          <p:nvPr userDrawn="1"/>
        </p:nvSpPr>
        <p:spPr>
          <a:xfrm>
            <a:off x="23336530" y="3845218"/>
            <a:ext cx="411683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05</a:t>
            </a:r>
            <a:r>
              <a:rPr lang="pt-BR" sz="4000" b="1" baseline="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 de novembro</a:t>
            </a:r>
            <a:endParaRPr lang="pt-BR" sz="4000" dirty="0"/>
          </a:p>
        </p:txBody>
      </p:sp>
      <p:grpSp>
        <p:nvGrpSpPr>
          <p:cNvPr id="6" name="Agrupar 5"/>
          <p:cNvGrpSpPr/>
          <p:nvPr userDrawn="1"/>
        </p:nvGrpSpPr>
        <p:grpSpPr>
          <a:xfrm>
            <a:off x="619431" y="343568"/>
            <a:ext cx="27490995" cy="5001328"/>
            <a:chOff x="619431" y="343568"/>
            <a:chExt cx="27490995" cy="5001328"/>
          </a:xfrm>
        </p:grpSpPr>
        <p:sp>
          <p:nvSpPr>
            <p:cNvPr id="7" name="Retângulo 6"/>
            <p:cNvSpPr/>
            <p:nvPr/>
          </p:nvSpPr>
          <p:spPr>
            <a:xfrm>
              <a:off x="619431" y="353961"/>
              <a:ext cx="27490995" cy="4990934"/>
            </a:xfrm>
            <a:prstGeom prst="rect">
              <a:avLst/>
            </a:prstGeom>
            <a:solidFill>
              <a:srgbClr val="FFE60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8" name="Imagem 7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-568" r="697" b="2634"/>
            <a:stretch/>
          </p:blipFill>
          <p:spPr>
            <a:xfrm>
              <a:off x="5396509" y="343568"/>
              <a:ext cx="18042750" cy="500132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418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txStyles>
    <p:titleStyle>
      <a:lvl1pPr algn="l" defTabSz="342917" rtl="0" eaLnBrk="1" latinLnBrk="0" hangingPunct="1">
        <a:lnSpc>
          <a:spcPct val="90000"/>
        </a:lnSpc>
        <a:spcBef>
          <a:spcPct val="0"/>
        </a:spcBef>
        <a:buNone/>
        <a:defRPr sz="16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30" indent="-85730" algn="l" defTabSz="342917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1pPr>
      <a:lvl2pPr marL="257188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46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3pPr>
      <a:lvl4pPr marL="600105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771564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943022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114481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85939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457398" indent="-85730" algn="l" defTabSz="342917" rtl="0" eaLnBrk="1" latinLnBrk="0" hangingPunct="1">
        <a:lnSpc>
          <a:spcPct val="90000"/>
        </a:lnSpc>
        <a:spcBef>
          <a:spcPts val="187"/>
        </a:spcBef>
        <a:buFont typeface="Arial" panose="020B0604020202020204" pitchFamily="34" charset="0"/>
        <a:buChar char="•"/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1pPr>
      <a:lvl2pPr marL="171458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2pPr>
      <a:lvl3pPr marL="342917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3pPr>
      <a:lvl4pPr marL="514376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4pPr>
      <a:lvl5pPr marL="685834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5pPr>
      <a:lvl6pPr marL="857293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6pPr>
      <a:lvl7pPr marL="1028751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7pPr>
      <a:lvl8pPr marL="1200210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8pPr>
      <a:lvl9pPr marL="1371669" algn="l" defTabSz="342917" rtl="0" eaLnBrk="1" latinLnBrk="0" hangingPunct="1">
        <a:defRPr sz="67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Agrupar 4"/>
          <p:cNvGrpSpPr/>
          <p:nvPr/>
        </p:nvGrpSpPr>
        <p:grpSpPr>
          <a:xfrm>
            <a:off x="619432" y="9028637"/>
            <a:ext cx="13604567" cy="41279753"/>
            <a:chOff x="619432" y="9028637"/>
            <a:chExt cx="13604567" cy="41279753"/>
          </a:xfrm>
        </p:grpSpPr>
        <p:sp>
          <p:nvSpPr>
            <p:cNvPr id="79" name="Google Shape;79;p1"/>
            <p:cNvSpPr/>
            <p:nvPr/>
          </p:nvSpPr>
          <p:spPr>
            <a:xfrm>
              <a:off x="619432" y="9028637"/>
              <a:ext cx="13604567" cy="671712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754" tIns="16877" rIns="33754" bIns="16877" anchor="t" anchorCtr="0">
              <a:noAutofit/>
            </a:bodyPr>
            <a:lstStyle/>
            <a:p>
              <a:pPr algn="just">
                <a:buSzPts val="4000"/>
              </a:pPr>
              <a:r>
                <a:rPr lang="pt-BR" sz="6000" b="1" dirty="0">
                  <a:solidFill>
                    <a:schemeClr val="accent1">
                      <a:lumMod val="50000"/>
                    </a:schemeClr>
                  </a:solidFill>
                </a:rPr>
                <a:t>INTRODUÇÃO</a:t>
              </a:r>
              <a:endParaRPr sz="60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just">
                <a:buSzPts val="4000"/>
              </a:pPr>
              <a:r>
                <a:rPr lang="pt-BR" sz="6000" dirty="0" err="1"/>
                <a:t>Lorem</a:t>
              </a:r>
              <a:r>
                <a:rPr lang="pt-BR" sz="6000" dirty="0"/>
                <a:t> ipsum </a:t>
              </a:r>
              <a:r>
                <a:rPr lang="pt-BR" sz="6000" dirty="0" err="1"/>
                <a:t>dolor</a:t>
              </a:r>
              <a:r>
                <a:rPr lang="pt-BR" sz="6000" dirty="0"/>
                <a:t> </a:t>
              </a:r>
              <a:r>
                <a:rPr lang="pt-BR" sz="6000" dirty="0" err="1"/>
                <a:t>sit</a:t>
              </a:r>
              <a:r>
                <a:rPr lang="pt-BR" sz="6000" dirty="0"/>
                <a:t> </a:t>
              </a:r>
              <a:r>
                <a:rPr lang="pt-BR" sz="6000" dirty="0" err="1"/>
                <a:t>amet</a:t>
              </a:r>
              <a:r>
                <a:rPr lang="pt-BR" sz="6000" dirty="0"/>
                <a:t>.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corporis</a:t>
              </a:r>
              <a:r>
                <a:rPr lang="pt-BR" sz="6000" dirty="0"/>
                <a:t> </a:t>
              </a:r>
              <a:r>
                <a:rPr lang="pt-BR" sz="6000" dirty="0" err="1"/>
                <a:t>delectus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excepturi</a:t>
              </a:r>
              <a:r>
                <a:rPr lang="pt-BR" sz="6000" dirty="0"/>
                <a:t> </a:t>
              </a:r>
              <a:r>
                <a:rPr lang="pt-BR" sz="6000" dirty="0" err="1"/>
                <a:t>atque</a:t>
              </a:r>
              <a:r>
                <a:rPr lang="pt-BR" sz="6000" dirty="0"/>
                <a:t> </a:t>
              </a:r>
              <a:r>
                <a:rPr lang="pt-BR" sz="6000" dirty="0" err="1"/>
                <a:t>ex</a:t>
              </a:r>
              <a:r>
                <a:rPr lang="pt-BR" sz="6000" dirty="0"/>
                <a:t> </a:t>
              </a:r>
              <a:r>
                <a:rPr lang="pt-BR" sz="6000" dirty="0" err="1"/>
                <a:t>quas</a:t>
              </a:r>
              <a:r>
                <a:rPr lang="pt-BR" sz="6000" dirty="0"/>
                <a:t> </a:t>
              </a:r>
              <a:r>
                <a:rPr lang="pt-BR" sz="6000" dirty="0" err="1"/>
                <a:t>magni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molestiae</a:t>
              </a:r>
              <a:r>
                <a:rPr lang="pt-BR" sz="6000" dirty="0"/>
                <a:t> </a:t>
              </a:r>
              <a:r>
                <a:rPr lang="pt-BR" sz="6000" dirty="0" err="1"/>
                <a:t>illum</a:t>
              </a:r>
              <a:r>
                <a:rPr lang="pt-BR" sz="6000" dirty="0"/>
                <a:t> et internos </a:t>
              </a:r>
              <a:r>
                <a:rPr lang="pt-BR" sz="6000" dirty="0" err="1"/>
                <a:t>magni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commodi</a:t>
              </a:r>
              <a:r>
                <a:rPr lang="pt-BR" sz="6000" dirty="0"/>
                <a:t> </a:t>
              </a:r>
              <a:r>
                <a:rPr lang="pt-BR" sz="6000" dirty="0" err="1"/>
                <a:t>quia</a:t>
              </a:r>
              <a:r>
                <a:rPr lang="pt-BR" sz="6000" dirty="0"/>
                <a:t> rem </a:t>
              </a:r>
              <a:r>
                <a:rPr lang="pt-BR" sz="6000" dirty="0" err="1"/>
                <a:t>possimus</a:t>
              </a:r>
              <a:r>
                <a:rPr lang="pt-BR" sz="6000" dirty="0"/>
                <a:t> omnis. Rem </a:t>
              </a:r>
              <a:r>
                <a:rPr lang="pt-BR" sz="6000" dirty="0" err="1"/>
                <a:t>temporibus</a:t>
              </a:r>
              <a:r>
                <a:rPr lang="pt-BR" sz="6000" dirty="0"/>
                <a:t> </a:t>
              </a:r>
              <a:r>
                <a:rPr lang="pt-BR" sz="6000" dirty="0" err="1"/>
                <a:t>incidunt</a:t>
              </a:r>
              <a:r>
                <a:rPr lang="pt-BR" sz="6000" dirty="0"/>
                <a:t> et omnis </a:t>
              </a:r>
              <a:r>
                <a:rPr lang="pt-BR" sz="6000" dirty="0" err="1"/>
                <a:t>eveniet</a:t>
              </a:r>
              <a:r>
                <a:rPr lang="pt-BR" sz="6000" dirty="0"/>
                <a:t> </a:t>
              </a:r>
              <a:r>
                <a:rPr lang="pt-BR" sz="6000" dirty="0" err="1"/>
                <a:t>sed</a:t>
              </a:r>
              <a:r>
                <a:rPr lang="pt-BR" sz="6000" dirty="0"/>
                <a:t> </a:t>
              </a:r>
              <a:r>
                <a:rPr lang="pt-BR" sz="6000" dirty="0" err="1"/>
                <a:t>iure</a:t>
              </a:r>
              <a:r>
                <a:rPr lang="pt-BR" sz="6000" dirty="0"/>
                <a:t> </a:t>
              </a:r>
              <a:r>
                <a:rPr lang="pt-BR" sz="6000" dirty="0" err="1"/>
                <a:t>laboriosam</a:t>
              </a:r>
              <a:r>
                <a:rPr lang="pt-BR" sz="6000" dirty="0"/>
                <a:t> id </a:t>
              </a:r>
              <a:r>
                <a:rPr lang="pt-BR" sz="6000" dirty="0" err="1"/>
                <a:t>nesciunt</a:t>
              </a:r>
              <a:r>
                <a:rPr lang="pt-BR" sz="6000" dirty="0"/>
                <a:t> </a:t>
              </a:r>
              <a:r>
                <a:rPr lang="pt-BR" sz="6000" dirty="0" err="1"/>
                <a:t>dolorem</a:t>
              </a:r>
              <a:r>
                <a:rPr lang="pt-BR" sz="6000" dirty="0"/>
                <a:t> ut </a:t>
              </a:r>
              <a:r>
                <a:rPr lang="pt-BR" sz="6000" dirty="0" err="1"/>
                <a:t>molestias</a:t>
              </a:r>
              <a:r>
                <a:rPr lang="pt-BR" sz="6000" dirty="0"/>
                <a:t> </a:t>
              </a:r>
              <a:r>
                <a:rPr lang="pt-BR" sz="6000" dirty="0" err="1"/>
                <a:t>cupiditate</a:t>
              </a:r>
              <a:r>
                <a:rPr lang="pt-BR" sz="6000" dirty="0"/>
                <a:t>. </a:t>
              </a:r>
              <a:r>
                <a:rPr lang="pt-BR" sz="6000" dirty="0" err="1"/>
                <a:t>Aut</a:t>
              </a:r>
              <a:r>
                <a:rPr lang="pt-BR" sz="6000" dirty="0"/>
                <a:t> animi porro et autem </a:t>
              </a:r>
              <a:r>
                <a:rPr lang="pt-BR" sz="6000" dirty="0" err="1"/>
                <a:t>totam</a:t>
              </a:r>
              <a:r>
                <a:rPr lang="pt-BR" sz="6000" dirty="0"/>
                <a:t> At </a:t>
              </a:r>
              <a:r>
                <a:rPr lang="pt-BR" sz="6000" dirty="0" err="1"/>
                <a:t>sequi</a:t>
              </a:r>
              <a:r>
                <a:rPr lang="pt-BR" sz="6000" dirty="0"/>
                <a:t> </a:t>
              </a:r>
              <a:r>
                <a:rPr lang="pt-BR" sz="6000" dirty="0" err="1"/>
                <a:t>harum</a:t>
              </a:r>
              <a:r>
                <a:rPr lang="pt-BR" sz="6000" dirty="0"/>
                <a:t>. Cum soluta </a:t>
              </a:r>
              <a:r>
                <a:rPr lang="pt-BR" sz="6000" dirty="0" err="1"/>
                <a:t>illo</a:t>
              </a:r>
              <a:r>
                <a:rPr lang="pt-BR" sz="6000" dirty="0"/>
                <a:t> </a:t>
              </a:r>
              <a:r>
                <a:rPr lang="pt-BR" sz="6000" dirty="0" err="1"/>
                <a:t>sit</a:t>
              </a:r>
              <a:r>
                <a:rPr lang="pt-BR" sz="6000" dirty="0"/>
                <a:t> </a:t>
              </a:r>
              <a:r>
                <a:rPr lang="pt-BR" sz="6000" dirty="0" err="1"/>
                <a:t>saepe</a:t>
              </a:r>
              <a:r>
                <a:rPr lang="pt-BR" sz="6000" dirty="0"/>
                <a:t> </a:t>
              </a:r>
              <a:r>
                <a:rPr lang="pt-BR" sz="6000" dirty="0" err="1"/>
                <a:t>consequatur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quos</a:t>
              </a:r>
              <a:r>
                <a:rPr lang="pt-BR" sz="6000" dirty="0"/>
                <a:t> </a:t>
              </a:r>
              <a:r>
                <a:rPr lang="pt-BR" sz="6000" dirty="0" err="1"/>
                <a:t>enim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rerum</a:t>
              </a:r>
              <a:r>
                <a:rPr lang="pt-BR" sz="6000" dirty="0"/>
                <a:t> </a:t>
              </a:r>
              <a:r>
                <a:rPr lang="pt-BR" sz="6000" dirty="0" err="1" smtClean="0"/>
                <a:t>corrupti</a:t>
              </a:r>
              <a:r>
                <a:rPr lang="pt-BR" sz="6000" dirty="0"/>
                <a:t>.</a:t>
              </a:r>
              <a:endParaRPr lang="pt-BR" sz="6000" dirty="0" smtClean="0"/>
            </a:p>
            <a:p>
              <a:pPr algn="just">
                <a:buSzPts val="4000"/>
              </a:pPr>
              <a:endParaRPr sz="6000" dirty="0"/>
            </a:p>
            <a:p>
              <a:pPr algn="just">
                <a:buSzPts val="4000"/>
              </a:pPr>
              <a:r>
                <a:rPr lang="pt-BR" sz="6000" b="1" dirty="0">
                  <a:solidFill>
                    <a:schemeClr val="accent1">
                      <a:lumMod val="50000"/>
                    </a:schemeClr>
                  </a:solidFill>
                </a:rPr>
                <a:t>OBJETIVO</a:t>
              </a:r>
              <a:endParaRPr sz="60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just">
                <a:buSzPts val="4000"/>
              </a:pPr>
              <a:r>
                <a:rPr lang="pt-BR" sz="6000" dirty="0"/>
                <a:t>Rem esse </a:t>
              </a:r>
              <a:r>
                <a:rPr lang="pt-BR" sz="6000" dirty="0" err="1"/>
                <a:t>minus</a:t>
              </a:r>
              <a:r>
                <a:rPr lang="pt-BR" sz="6000" dirty="0"/>
                <a:t> est </a:t>
              </a:r>
              <a:r>
                <a:rPr lang="pt-BR" sz="6000" dirty="0" err="1"/>
                <a:t>natus</a:t>
              </a:r>
              <a:r>
                <a:rPr lang="pt-BR" sz="6000" dirty="0"/>
                <a:t> </a:t>
              </a:r>
              <a:r>
                <a:rPr lang="pt-BR" sz="6000" dirty="0" err="1"/>
                <a:t>reprehenderit</a:t>
              </a:r>
              <a:r>
                <a:rPr lang="pt-BR" sz="6000" dirty="0"/>
                <a:t> et </a:t>
              </a:r>
              <a:r>
                <a:rPr lang="pt-BR" sz="6000" dirty="0" err="1"/>
                <a:t>saepe</a:t>
              </a:r>
              <a:r>
                <a:rPr lang="pt-BR" sz="6000" dirty="0"/>
                <a:t> </a:t>
              </a:r>
              <a:r>
                <a:rPr lang="pt-BR" sz="6000" dirty="0" err="1"/>
                <a:t>quibusdam</a:t>
              </a:r>
              <a:r>
                <a:rPr lang="pt-BR" sz="6000" dirty="0"/>
                <a:t>.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nobis</a:t>
              </a:r>
              <a:r>
                <a:rPr lang="pt-BR" sz="6000" dirty="0"/>
                <a:t> </a:t>
              </a:r>
              <a:r>
                <a:rPr lang="pt-BR" sz="6000" dirty="0" err="1"/>
                <a:t>nesciunt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atque</a:t>
              </a:r>
              <a:r>
                <a:rPr lang="pt-BR" sz="6000" dirty="0"/>
                <a:t> </a:t>
              </a:r>
              <a:r>
                <a:rPr lang="pt-BR" sz="6000" dirty="0" err="1"/>
                <a:t>voluptatem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quisquam</a:t>
              </a:r>
              <a:r>
                <a:rPr lang="pt-BR" sz="6000" dirty="0"/>
                <a:t> </a:t>
              </a:r>
              <a:r>
                <a:rPr lang="pt-BR" sz="6000" dirty="0" err="1"/>
                <a:t>eaque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molestiae</a:t>
              </a:r>
              <a:r>
                <a:rPr lang="pt-BR" sz="6000" dirty="0"/>
                <a:t> </a:t>
              </a:r>
              <a:r>
                <a:rPr lang="pt-BR" sz="6000" dirty="0" err="1"/>
                <a:t>incidunt</a:t>
              </a:r>
              <a:r>
                <a:rPr lang="pt-BR" sz="6000" dirty="0"/>
                <a:t> ut </a:t>
              </a:r>
              <a:r>
                <a:rPr lang="pt-BR" sz="6000" dirty="0" err="1"/>
                <a:t>minima</a:t>
              </a:r>
              <a:r>
                <a:rPr lang="pt-BR" sz="6000" dirty="0"/>
                <a:t> fuga ut expedita </a:t>
              </a:r>
              <a:r>
                <a:rPr lang="pt-BR" sz="6000" dirty="0" err="1"/>
                <a:t>perspiciatis</a:t>
              </a:r>
              <a:r>
                <a:rPr lang="pt-BR" sz="6000" dirty="0" smtClean="0"/>
                <a:t>.</a:t>
              </a:r>
              <a:endParaRPr sz="6000" dirty="0"/>
            </a:p>
            <a:p>
              <a:pPr algn="just">
                <a:buSzPts val="4000"/>
              </a:pPr>
              <a:endParaRPr sz="6000" dirty="0"/>
            </a:p>
            <a:p>
              <a:pPr algn="just">
                <a:buSzPts val="4000"/>
              </a:pPr>
              <a:r>
                <a:rPr lang="pt-BR" sz="6000" b="1" dirty="0">
                  <a:solidFill>
                    <a:schemeClr val="accent1">
                      <a:lumMod val="50000"/>
                    </a:schemeClr>
                  </a:solidFill>
                </a:rPr>
                <a:t>METODOLOGIA </a:t>
              </a:r>
              <a:endParaRPr sz="60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just">
                <a:buSzPts val="4000"/>
              </a:pPr>
              <a:r>
                <a:rPr lang="pt-BR" sz="6000" dirty="0"/>
                <a:t>Ad </a:t>
              </a:r>
              <a:r>
                <a:rPr lang="pt-BR" sz="6000" dirty="0" err="1"/>
                <a:t>iste</a:t>
              </a:r>
              <a:r>
                <a:rPr lang="pt-BR" sz="6000" dirty="0"/>
                <a:t> quis et </a:t>
              </a:r>
              <a:r>
                <a:rPr lang="pt-BR" sz="6000" dirty="0" err="1"/>
                <a:t>modi</a:t>
              </a:r>
              <a:r>
                <a:rPr lang="pt-BR" sz="6000" dirty="0"/>
                <a:t> </a:t>
              </a:r>
              <a:r>
                <a:rPr lang="pt-BR" sz="6000" dirty="0" err="1"/>
                <a:t>voluptatem</a:t>
              </a:r>
              <a:r>
                <a:rPr lang="pt-BR" sz="6000" dirty="0"/>
                <a:t> </a:t>
              </a:r>
              <a:r>
                <a:rPr lang="pt-BR" sz="6000" dirty="0" err="1"/>
                <a:t>eum</a:t>
              </a:r>
              <a:r>
                <a:rPr lang="pt-BR" sz="6000" dirty="0"/>
                <a:t> </a:t>
              </a:r>
              <a:r>
                <a:rPr lang="pt-BR" sz="6000" dirty="0" err="1"/>
                <a:t>dolorum</a:t>
              </a:r>
              <a:r>
                <a:rPr lang="pt-BR" sz="6000" dirty="0"/>
                <a:t> </a:t>
              </a:r>
              <a:r>
                <a:rPr lang="pt-BR" sz="6000" dirty="0" err="1"/>
                <a:t>amet</a:t>
              </a:r>
              <a:r>
                <a:rPr lang="pt-BR" sz="6000" dirty="0"/>
                <a:t>!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dolorem</a:t>
              </a:r>
              <a:r>
                <a:rPr lang="pt-BR" sz="6000" dirty="0"/>
                <a:t> </a:t>
              </a:r>
              <a:r>
                <a:rPr lang="pt-BR" sz="6000" dirty="0" err="1"/>
                <a:t>sint</a:t>
              </a:r>
              <a:r>
                <a:rPr lang="pt-BR" sz="6000" dirty="0"/>
                <a:t> </a:t>
              </a:r>
              <a:r>
                <a:rPr lang="pt-BR" sz="6000" dirty="0" err="1"/>
                <a:t>sed</a:t>
              </a:r>
              <a:r>
                <a:rPr lang="pt-BR" sz="6000" dirty="0"/>
                <a:t> </a:t>
              </a:r>
              <a:r>
                <a:rPr lang="pt-BR" sz="6000" dirty="0" err="1"/>
                <a:t>delectus</a:t>
              </a:r>
              <a:r>
                <a:rPr lang="pt-BR" sz="6000" dirty="0"/>
                <a:t> </a:t>
              </a:r>
              <a:r>
                <a:rPr lang="pt-BR" sz="6000" dirty="0" err="1"/>
                <a:t>accusantium</a:t>
              </a:r>
              <a:r>
                <a:rPr lang="pt-BR" sz="6000" dirty="0"/>
                <a:t> a </a:t>
              </a:r>
              <a:r>
                <a:rPr lang="pt-BR" sz="6000" dirty="0" err="1"/>
                <a:t>nobis</a:t>
              </a:r>
              <a:r>
                <a:rPr lang="pt-BR" sz="6000" dirty="0"/>
                <a:t> </a:t>
              </a:r>
              <a:r>
                <a:rPr lang="pt-BR" sz="6000" dirty="0" err="1"/>
                <a:t>ullam</a:t>
              </a:r>
              <a:r>
                <a:rPr lang="pt-BR" sz="6000" dirty="0"/>
                <a:t> et </a:t>
              </a:r>
              <a:r>
                <a:rPr lang="pt-BR" sz="6000" dirty="0" err="1"/>
                <a:t>iure</a:t>
              </a:r>
              <a:r>
                <a:rPr lang="pt-BR" sz="6000" dirty="0"/>
                <a:t> </a:t>
              </a:r>
              <a:r>
                <a:rPr lang="pt-BR" sz="6000" dirty="0" err="1"/>
                <a:t>aliquid</a:t>
              </a:r>
              <a:r>
                <a:rPr lang="pt-BR" sz="6000" dirty="0"/>
                <a:t> rem </a:t>
              </a:r>
              <a:r>
                <a:rPr lang="pt-BR" sz="6000" dirty="0" err="1"/>
                <a:t>facere</a:t>
              </a:r>
              <a:r>
                <a:rPr lang="pt-BR" sz="6000" dirty="0"/>
                <a:t> </a:t>
              </a:r>
              <a:r>
                <a:rPr lang="pt-BR" sz="6000" dirty="0" err="1"/>
                <a:t>ducimus</a:t>
              </a:r>
              <a:r>
                <a:rPr lang="pt-BR" sz="6000" dirty="0"/>
                <a:t>! Ut </a:t>
              </a:r>
              <a:r>
                <a:rPr lang="pt-BR" sz="6000" dirty="0" err="1"/>
                <a:t>mollitia</a:t>
              </a:r>
              <a:r>
                <a:rPr lang="pt-BR" sz="6000" dirty="0"/>
                <a:t> </a:t>
              </a:r>
              <a:r>
                <a:rPr lang="pt-BR" sz="6000" dirty="0" err="1"/>
                <a:t>quos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perspiciatis</a:t>
              </a:r>
              <a:r>
                <a:rPr lang="pt-BR" sz="6000" dirty="0"/>
                <a:t> </a:t>
              </a:r>
              <a:r>
                <a:rPr lang="pt-BR" sz="6000" dirty="0" err="1"/>
                <a:t>voluptatem</a:t>
              </a:r>
              <a:r>
                <a:rPr lang="pt-BR" sz="6000" dirty="0"/>
                <a:t> </a:t>
              </a:r>
              <a:r>
                <a:rPr lang="pt-BR" sz="6000" dirty="0" err="1"/>
                <a:t>vel</a:t>
              </a:r>
              <a:r>
                <a:rPr lang="pt-BR" sz="6000" dirty="0"/>
                <a:t> </a:t>
              </a:r>
              <a:r>
                <a:rPr lang="pt-BR" sz="6000" dirty="0" err="1"/>
                <a:t>quia</a:t>
              </a:r>
              <a:r>
                <a:rPr lang="pt-BR" sz="6000" dirty="0"/>
                <a:t> </a:t>
              </a:r>
              <a:r>
                <a:rPr lang="pt-BR" sz="6000" dirty="0" err="1"/>
                <a:t>sint</a:t>
              </a:r>
              <a:r>
                <a:rPr lang="pt-BR" sz="6000" dirty="0"/>
                <a:t> </a:t>
              </a:r>
              <a:r>
                <a:rPr lang="pt-BR" sz="6000" dirty="0" err="1"/>
                <a:t>sit</a:t>
              </a:r>
              <a:r>
                <a:rPr lang="pt-BR" sz="6000" dirty="0"/>
                <a:t> </a:t>
              </a:r>
              <a:r>
                <a:rPr lang="pt-BR" sz="6000" dirty="0" err="1"/>
                <a:t>voluptatibus</a:t>
              </a:r>
              <a:r>
                <a:rPr lang="pt-BR" sz="6000" dirty="0"/>
                <a:t> quod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voluptatum</a:t>
              </a:r>
              <a:r>
                <a:rPr lang="pt-BR" sz="6000" dirty="0"/>
                <a:t> </a:t>
              </a:r>
              <a:r>
                <a:rPr lang="pt-BR" sz="6000" dirty="0" err="1"/>
                <a:t>unde</a:t>
              </a:r>
              <a:r>
                <a:rPr lang="pt-BR" sz="6000" dirty="0"/>
                <a:t>.</a:t>
              </a:r>
              <a:endParaRPr sz="6000" dirty="0"/>
            </a:p>
            <a:p>
              <a:pPr algn="just">
                <a:buSzPts val="4000"/>
              </a:pPr>
              <a:r>
                <a:rPr lang="pt-BR" sz="6000" dirty="0" smtClean="0"/>
                <a:t>Non </a:t>
              </a:r>
              <a:r>
                <a:rPr lang="pt-BR" sz="6000" dirty="0" err="1"/>
                <a:t>eveniet</a:t>
              </a:r>
              <a:r>
                <a:rPr lang="pt-BR" sz="6000" dirty="0"/>
                <a:t> </a:t>
              </a:r>
              <a:r>
                <a:rPr lang="pt-BR" sz="6000" dirty="0" err="1"/>
                <a:t>cumque</a:t>
              </a:r>
              <a:r>
                <a:rPr lang="pt-BR" sz="6000" dirty="0"/>
                <a:t> quo </a:t>
              </a:r>
              <a:r>
                <a:rPr lang="pt-BR" sz="6000" dirty="0" err="1"/>
                <a:t>sint</a:t>
              </a:r>
              <a:r>
                <a:rPr lang="pt-BR" sz="6000" dirty="0"/>
                <a:t> </a:t>
              </a:r>
              <a:r>
                <a:rPr lang="pt-BR" sz="6000" dirty="0" err="1"/>
                <a:t>voluptatum</a:t>
              </a:r>
              <a:r>
                <a:rPr lang="pt-BR" sz="6000" dirty="0"/>
                <a:t> ut </a:t>
              </a:r>
              <a:r>
                <a:rPr lang="pt-BR" sz="6000" dirty="0" err="1"/>
                <a:t>praesentium</a:t>
              </a:r>
              <a:r>
                <a:rPr lang="pt-BR" sz="6000" dirty="0"/>
                <a:t> </a:t>
              </a:r>
              <a:r>
                <a:rPr lang="pt-BR" sz="6000" dirty="0" err="1"/>
                <a:t>architecto</a:t>
              </a:r>
              <a:r>
                <a:rPr lang="pt-BR" sz="6000" dirty="0"/>
                <a:t> cum </a:t>
              </a:r>
              <a:r>
                <a:rPr lang="pt-BR" sz="6000" dirty="0" err="1"/>
                <a:t>dolorum</a:t>
              </a:r>
              <a:r>
                <a:rPr lang="pt-BR" sz="6000" dirty="0"/>
                <a:t> </a:t>
              </a:r>
              <a:r>
                <a:rPr lang="pt-BR" sz="6000" dirty="0" err="1"/>
                <a:t>sequi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neque</a:t>
              </a:r>
              <a:r>
                <a:rPr lang="pt-BR" sz="6000" dirty="0"/>
                <a:t> ratione in </a:t>
              </a:r>
              <a:r>
                <a:rPr lang="pt-BR" sz="6000" dirty="0" err="1"/>
                <a:t>officia</a:t>
              </a:r>
              <a:r>
                <a:rPr lang="pt-BR" sz="6000" dirty="0"/>
                <a:t> </a:t>
              </a:r>
              <a:r>
                <a:rPr lang="pt-BR" sz="6000" dirty="0" err="1"/>
                <a:t>sint</a:t>
              </a:r>
              <a:r>
                <a:rPr lang="pt-BR" sz="6000" dirty="0"/>
                <a:t> ad </a:t>
              </a:r>
              <a:r>
                <a:rPr lang="pt-BR" sz="6000" dirty="0" err="1"/>
                <a:t>dolor</a:t>
              </a:r>
              <a:r>
                <a:rPr lang="pt-BR" sz="6000" dirty="0"/>
                <a:t> </a:t>
              </a:r>
              <a:r>
                <a:rPr lang="pt-BR" sz="6000" dirty="0" err="1"/>
                <a:t>tempora</a:t>
              </a:r>
              <a:r>
                <a:rPr lang="pt-BR" sz="6000" dirty="0"/>
                <a:t>. 33 </a:t>
              </a:r>
              <a:r>
                <a:rPr lang="pt-BR" sz="6000" dirty="0" err="1"/>
                <a:t>consequatur</a:t>
              </a:r>
              <a:r>
                <a:rPr lang="pt-BR" sz="6000" dirty="0"/>
                <a:t> </a:t>
              </a:r>
              <a:r>
                <a:rPr lang="pt-BR" sz="6000" dirty="0" err="1"/>
                <a:t>odio</a:t>
              </a:r>
              <a:r>
                <a:rPr lang="pt-BR" sz="6000" dirty="0"/>
                <a:t> et </a:t>
              </a:r>
              <a:r>
                <a:rPr lang="pt-BR" sz="6000" dirty="0" err="1"/>
                <a:t>voluptates</a:t>
              </a:r>
              <a:r>
                <a:rPr lang="pt-BR" sz="6000" dirty="0"/>
                <a:t> </a:t>
              </a:r>
              <a:r>
                <a:rPr lang="pt-BR" sz="6000" dirty="0" err="1"/>
                <a:t>voluptas</a:t>
              </a:r>
              <a:r>
                <a:rPr lang="pt-BR" sz="6000" dirty="0"/>
                <a:t> </a:t>
              </a:r>
              <a:r>
                <a:rPr lang="pt-BR" sz="6000" dirty="0" err="1"/>
                <a:t>eos</a:t>
              </a:r>
              <a:r>
                <a:rPr lang="pt-BR" sz="6000" dirty="0"/>
                <a:t> </a:t>
              </a:r>
              <a:r>
                <a:rPr lang="pt-BR" sz="6000" dirty="0" err="1" smtClean="0"/>
                <a:t>pariatur</a:t>
              </a:r>
              <a:r>
                <a:rPr lang="pt-BR" sz="6000" dirty="0" smtClean="0"/>
                <a:t> </a:t>
              </a:r>
              <a:r>
                <a:rPr lang="pt-BR" sz="6000" dirty="0" err="1"/>
                <a:t>dolorum</a:t>
              </a:r>
              <a:r>
                <a:rPr lang="pt-BR" sz="6000" dirty="0"/>
                <a:t> </a:t>
              </a:r>
              <a:r>
                <a:rPr lang="pt-BR" sz="6000" dirty="0" err="1"/>
                <a:t>sequi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neque</a:t>
              </a:r>
              <a:r>
                <a:rPr lang="pt-BR" sz="6000" dirty="0"/>
                <a:t> ratione in </a:t>
              </a:r>
              <a:r>
                <a:rPr lang="pt-BR" sz="6000" dirty="0" err="1"/>
                <a:t>officia</a:t>
              </a:r>
              <a:r>
                <a:rPr lang="pt-BR" sz="6000" dirty="0"/>
                <a:t> </a:t>
              </a:r>
              <a:r>
                <a:rPr lang="pt-BR" sz="6000" dirty="0" err="1"/>
                <a:t>sint</a:t>
              </a:r>
              <a:r>
                <a:rPr lang="pt-BR" sz="6000" dirty="0"/>
                <a:t> ad </a:t>
              </a:r>
              <a:r>
                <a:rPr lang="pt-BR" sz="6000" dirty="0" err="1"/>
                <a:t>dolor</a:t>
              </a:r>
              <a:r>
                <a:rPr lang="pt-BR" sz="6000" dirty="0"/>
                <a:t> </a:t>
              </a:r>
              <a:r>
                <a:rPr lang="pt-BR" sz="6000" dirty="0" err="1"/>
                <a:t>tempora</a:t>
              </a:r>
              <a:r>
                <a:rPr lang="pt-BR" sz="6000" dirty="0"/>
                <a:t>. 33 </a:t>
              </a:r>
              <a:r>
                <a:rPr lang="pt-BR" sz="6000" dirty="0" err="1" smtClean="0"/>
                <a:t>consequatur</a:t>
              </a:r>
              <a:r>
                <a:rPr lang="pt-BR" sz="6000" dirty="0" smtClean="0"/>
                <a:t>.</a:t>
              </a:r>
              <a:endParaRPr lang="pt-BR" sz="6000" dirty="0"/>
            </a:p>
            <a:p>
              <a:pPr algn="just">
                <a:buSzPts val="4000"/>
              </a:pPr>
              <a:endParaRPr sz="6000" dirty="0"/>
            </a:p>
            <a:p>
              <a:pPr algn="just">
                <a:buSzPts val="4000"/>
              </a:pPr>
              <a:endParaRPr sz="6000" dirty="0"/>
            </a:p>
            <a:p>
              <a:pPr algn="just">
                <a:buSzPts val="4000"/>
              </a:pPr>
              <a:endParaRPr sz="6000" dirty="0"/>
            </a:p>
          </p:txBody>
        </p:sp>
        <p:grpSp>
          <p:nvGrpSpPr>
            <p:cNvPr id="2" name="Agrupar 1"/>
            <p:cNvGrpSpPr/>
            <p:nvPr/>
          </p:nvGrpSpPr>
          <p:grpSpPr>
            <a:xfrm>
              <a:off x="619432" y="42648216"/>
              <a:ext cx="12477622" cy="7660174"/>
              <a:chOff x="17185949" y="35725415"/>
              <a:chExt cx="12477622" cy="7660174"/>
            </a:xfrm>
          </p:grpSpPr>
          <p:pic>
            <p:nvPicPr>
              <p:cNvPr id="82" name="Google Shape;82;p1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7351173" y="36411239"/>
                <a:ext cx="12312398" cy="618456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3" name="Google Shape;83;p1"/>
              <p:cNvSpPr/>
              <p:nvPr/>
            </p:nvSpPr>
            <p:spPr>
              <a:xfrm>
                <a:off x="17351173" y="35725415"/>
                <a:ext cx="12149362" cy="9574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3754" tIns="16877" rIns="33754" bIns="16877" anchor="t" anchorCtr="0">
                <a:spAutoFit/>
              </a:bodyPr>
              <a:lstStyle/>
              <a:p>
                <a:pPr algn="ctr">
                  <a:buSzPts val="2000"/>
                </a:pPr>
                <a:r>
                  <a:rPr lang="pt-BR" sz="6000" dirty="0"/>
                  <a:t>Figura 1. </a:t>
                </a:r>
                <a:r>
                  <a:rPr lang="pt-BR" sz="6000" dirty="0" smtClean="0"/>
                  <a:t>Legenda.</a:t>
                </a:r>
                <a:endParaRPr sz="6000" dirty="0"/>
              </a:p>
            </p:txBody>
          </p:sp>
          <p:sp>
            <p:nvSpPr>
              <p:cNvPr id="13" name="Google Shape;83;p1"/>
              <p:cNvSpPr/>
              <p:nvPr/>
            </p:nvSpPr>
            <p:spPr>
              <a:xfrm>
                <a:off x="17185949" y="42920618"/>
                <a:ext cx="12312398" cy="464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3754" tIns="16877" rIns="33754" bIns="16877" anchor="t" anchorCtr="0">
                <a:spAutoFit/>
              </a:bodyPr>
              <a:lstStyle/>
              <a:p>
                <a:pPr algn="ctr">
                  <a:buSzPts val="2000"/>
                </a:pPr>
                <a:r>
                  <a:rPr lang="pt-BR" sz="2800" dirty="0" smtClean="0"/>
                  <a:t>Fonte: FULANO (ANO).</a:t>
                </a:r>
                <a:endParaRPr sz="2800" dirty="0"/>
              </a:p>
            </p:txBody>
          </p:sp>
        </p:grpSp>
      </p:grpSp>
      <p:grpSp>
        <p:nvGrpSpPr>
          <p:cNvPr id="6" name="Agrupar 5"/>
          <p:cNvGrpSpPr/>
          <p:nvPr/>
        </p:nvGrpSpPr>
        <p:grpSpPr>
          <a:xfrm>
            <a:off x="14836877" y="9310573"/>
            <a:ext cx="13174680" cy="14314227"/>
            <a:chOff x="14836877" y="9310573"/>
            <a:chExt cx="13174680" cy="14314227"/>
          </a:xfrm>
        </p:grpSpPr>
        <p:sp>
          <p:nvSpPr>
            <p:cNvPr id="84" name="Google Shape;84;p1"/>
            <p:cNvSpPr/>
            <p:nvPr/>
          </p:nvSpPr>
          <p:spPr>
            <a:xfrm>
              <a:off x="14836877" y="17568842"/>
              <a:ext cx="13174680" cy="605595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33754" tIns="16877" rIns="33754" bIns="16877" anchor="t" anchorCtr="0">
              <a:noAutofit/>
            </a:bodyPr>
            <a:lstStyle/>
            <a:p>
              <a:pPr algn="just">
                <a:buSzPts val="4000"/>
              </a:pPr>
              <a:r>
                <a:rPr lang="pt-BR" sz="6000" b="1" dirty="0">
                  <a:solidFill>
                    <a:schemeClr val="accent1">
                      <a:lumMod val="50000"/>
                    </a:schemeClr>
                  </a:solidFill>
                </a:rPr>
                <a:t>RESULTADOS E DISCUSSÃO</a:t>
              </a:r>
              <a:endParaRPr sz="60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just">
                <a:buSzPts val="4000"/>
              </a:pPr>
              <a:r>
                <a:rPr lang="pt-BR" sz="6000" dirty="0"/>
                <a:t>Quo </a:t>
              </a:r>
              <a:r>
                <a:rPr lang="pt-BR" sz="6000" dirty="0" err="1"/>
                <a:t>distinctio</a:t>
              </a:r>
              <a:r>
                <a:rPr lang="pt-BR" sz="6000" dirty="0"/>
                <a:t> </a:t>
              </a:r>
              <a:r>
                <a:rPr lang="pt-BR" sz="6000" dirty="0" err="1"/>
                <a:t>corporis</a:t>
              </a:r>
              <a:r>
                <a:rPr lang="pt-BR" sz="6000" dirty="0"/>
                <a:t> ut </a:t>
              </a:r>
              <a:r>
                <a:rPr lang="pt-BR" sz="6000" dirty="0" err="1"/>
                <a:t>eaque</a:t>
              </a:r>
              <a:r>
                <a:rPr lang="pt-BR" sz="6000" dirty="0"/>
                <a:t> </a:t>
              </a:r>
              <a:r>
                <a:rPr lang="pt-BR" sz="6000" dirty="0" err="1"/>
                <a:t>neque</a:t>
              </a:r>
              <a:r>
                <a:rPr lang="pt-BR" sz="6000" dirty="0"/>
                <a:t> et </a:t>
              </a:r>
              <a:r>
                <a:rPr lang="pt-BR" sz="6000" dirty="0" err="1"/>
                <a:t>sequi</a:t>
              </a:r>
              <a:r>
                <a:rPr lang="pt-BR" sz="6000" dirty="0"/>
                <a:t> </a:t>
              </a:r>
              <a:r>
                <a:rPr lang="pt-BR" sz="6000" dirty="0" err="1"/>
                <a:t>dolor</a:t>
              </a:r>
              <a:r>
                <a:rPr lang="pt-BR" sz="6000" dirty="0"/>
                <a:t> </a:t>
              </a:r>
              <a:r>
                <a:rPr lang="pt-BR" sz="6000" dirty="0" err="1"/>
                <a:t>ea</a:t>
              </a:r>
              <a:r>
                <a:rPr lang="pt-BR" sz="6000" dirty="0"/>
                <a:t> </a:t>
              </a:r>
              <a:r>
                <a:rPr lang="pt-BR" sz="6000" dirty="0" err="1"/>
                <a:t>deserunt</a:t>
              </a:r>
              <a:r>
                <a:rPr lang="pt-BR" sz="6000" dirty="0"/>
                <a:t> </a:t>
              </a:r>
              <a:r>
                <a:rPr lang="pt-BR" sz="6000" dirty="0" err="1"/>
                <a:t>velit</a:t>
              </a:r>
              <a:r>
                <a:rPr lang="pt-BR" sz="6000" dirty="0"/>
                <a:t>.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impedit</a:t>
              </a:r>
              <a:r>
                <a:rPr lang="pt-BR" sz="6000" dirty="0"/>
                <a:t> porro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facere</a:t>
              </a:r>
              <a:r>
                <a:rPr lang="pt-BR" sz="6000" dirty="0"/>
                <a:t> </a:t>
              </a:r>
              <a:r>
                <a:rPr lang="pt-BR" sz="6000" dirty="0" err="1"/>
                <a:t>minima</a:t>
              </a:r>
              <a:r>
                <a:rPr lang="pt-BR" sz="6000" dirty="0"/>
                <a:t> non </a:t>
              </a:r>
              <a:r>
                <a:rPr lang="pt-BR" sz="6000" dirty="0" err="1"/>
                <a:t>rerum</a:t>
              </a:r>
              <a:r>
                <a:rPr lang="pt-BR" sz="6000" dirty="0"/>
                <a:t> </a:t>
              </a:r>
              <a:r>
                <a:rPr lang="pt-BR" sz="6000" dirty="0" err="1"/>
                <a:t>corrupti</a:t>
              </a:r>
              <a:r>
                <a:rPr lang="pt-BR" sz="6000" dirty="0"/>
                <a:t>. Est </a:t>
              </a:r>
              <a:r>
                <a:rPr lang="pt-BR" sz="6000" dirty="0" err="1"/>
                <a:t>repellendus</a:t>
              </a:r>
              <a:r>
                <a:rPr lang="pt-BR" sz="6000" dirty="0"/>
                <a:t> </a:t>
              </a:r>
              <a:r>
                <a:rPr lang="pt-BR" sz="6000" dirty="0" err="1"/>
                <a:t>repellendus</a:t>
              </a:r>
              <a:r>
                <a:rPr lang="pt-BR" sz="6000" dirty="0"/>
                <a:t> </a:t>
              </a:r>
              <a:r>
                <a:rPr lang="pt-BR" sz="6000" dirty="0" err="1"/>
                <a:t>eos</a:t>
              </a:r>
              <a:r>
                <a:rPr lang="pt-BR" sz="6000" dirty="0"/>
                <a:t> </a:t>
              </a:r>
              <a:r>
                <a:rPr lang="pt-BR" sz="6000" dirty="0" err="1"/>
                <a:t>tenetur</a:t>
              </a:r>
              <a:r>
                <a:rPr lang="pt-BR" sz="6000" dirty="0"/>
                <a:t> </a:t>
              </a:r>
              <a:r>
                <a:rPr lang="pt-BR" sz="6000" dirty="0" err="1"/>
                <a:t>aliquid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dolor</a:t>
              </a:r>
              <a:r>
                <a:rPr lang="pt-BR" sz="6000" dirty="0"/>
                <a:t> </a:t>
              </a:r>
              <a:r>
                <a:rPr lang="pt-BR" sz="6000" dirty="0" err="1"/>
                <a:t>ducimus</a:t>
              </a:r>
              <a:r>
                <a:rPr lang="pt-BR" sz="6000" dirty="0"/>
                <a:t> et </a:t>
              </a:r>
              <a:r>
                <a:rPr lang="pt-BR" sz="6000" dirty="0" err="1"/>
                <a:t>error</a:t>
              </a:r>
              <a:r>
                <a:rPr lang="pt-BR" sz="6000" dirty="0"/>
                <a:t> </a:t>
              </a:r>
              <a:r>
                <a:rPr lang="pt-BR" sz="6000" dirty="0" err="1"/>
                <a:t>quidem</a:t>
              </a:r>
              <a:r>
                <a:rPr lang="pt-BR" sz="6000" dirty="0"/>
                <a:t> et </a:t>
              </a:r>
              <a:r>
                <a:rPr lang="pt-BR" sz="6000" dirty="0" err="1"/>
                <a:t>doloremque</a:t>
              </a:r>
              <a:r>
                <a:rPr lang="pt-BR" sz="6000" dirty="0"/>
                <a:t> </a:t>
              </a:r>
              <a:r>
                <a:rPr lang="pt-BR" sz="6000" dirty="0" err="1"/>
                <a:t>repudiandae</a:t>
              </a:r>
              <a:r>
                <a:rPr lang="pt-BR" sz="6000" dirty="0"/>
                <a:t> </a:t>
              </a:r>
              <a:r>
                <a:rPr lang="pt-BR" sz="6000" dirty="0" err="1"/>
                <a:t>ex</a:t>
              </a:r>
              <a:r>
                <a:rPr lang="pt-BR" sz="6000" dirty="0"/>
                <a:t> sunt </a:t>
              </a:r>
              <a:r>
                <a:rPr lang="pt-BR" sz="6000" dirty="0" err="1"/>
                <a:t>necessitatibus</a:t>
              </a:r>
              <a:r>
                <a:rPr lang="pt-BR" sz="6000" dirty="0"/>
                <a:t> cum </a:t>
              </a:r>
              <a:r>
                <a:rPr lang="pt-BR" sz="6000" dirty="0" err="1"/>
                <a:t>enim</a:t>
              </a:r>
              <a:r>
                <a:rPr lang="pt-BR" sz="6000" dirty="0"/>
                <a:t> </a:t>
              </a:r>
              <a:r>
                <a:rPr lang="pt-BR" sz="6000" dirty="0" err="1"/>
                <a:t>illum</a:t>
              </a:r>
              <a:r>
                <a:rPr lang="pt-BR" sz="6000" dirty="0"/>
                <a:t>?</a:t>
              </a:r>
              <a:endParaRPr sz="6000" dirty="0"/>
            </a:p>
            <a:p>
              <a:pPr algn="just">
                <a:buSzPts val="4000"/>
              </a:pPr>
              <a:r>
                <a:rPr lang="pt-BR" sz="6000" dirty="0"/>
                <a:t>Est </a:t>
              </a:r>
              <a:r>
                <a:rPr lang="pt-BR" sz="6000" dirty="0" err="1"/>
                <a:t>blanditiis</a:t>
              </a:r>
              <a:r>
                <a:rPr lang="pt-BR" sz="6000" dirty="0"/>
                <a:t> </a:t>
              </a:r>
              <a:r>
                <a:rPr lang="pt-BR" sz="6000" dirty="0" err="1"/>
                <a:t>optio</a:t>
              </a:r>
              <a:r>
                <a:rPr lang="pt-BR" sz="6000" dirty="0"/>
                <a:t> </a:t>
              </a:r>
              <a:r>
                <a:rPr lang="pt-BR" sz="6000" dirty="0" err="1"/>
                <a:t>ex</a:t>
              </a:r>
              <a:r>
                <a:rPr lang="pt-BR" sz="6000" dirty="0"/>
                <a:t> </a:t>
              </a:r>
              <a:r>
                <a:rPr lang="pt-BR" sz="6000" dirty="0" err="1"/>
                <a:t>ullam</a:t>
              </a:r>
              <a:r>
                <a:rPr lang="pt-BR" sz="6000" dirty="0"/>
                <a:t> vero quo </a:t>
              </a:r>
              <a:r>
                <a:rPr lang="pt-BR" sz="6000" dirty="0" err="1"/>
                <a:t>natus</a:t>
              </a:r>
              <a:r>
                <a:rPr lang="pt-BR" sz="6000" dirty="0"/>
                <a:t> </a:t>
              </a:r>
              <a:r>
                <a:rPr lang="pt-BR" sz="6000" dirty="0" err="1"/>
                <a:t>pariatur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quisquam</a:t>
              </a:r>
              <a:r>
                <a:rPr lang="pt-BR" sz="6000" dirty="0"/>
                <a:t> </a:t>
              </a:r>
              <a:r>
                <a:rPr lang="pt-BR" sz="6000" dirty="0" err="1"/>
                <a:t>fugit</a:t>
              </a:r>
              <a:r>
                <a:rPr lang="pt-BR" sz="6000" dirty="0"/>
                <a:t>. Est </a:t>
              </a:r>
              <a:r>
                <a:rPr lang="pt-BR" sz="6000" dirty="0" err="1"/>
                <a:t>fugit</a:t>
              </a:r>
              <a:r>
                <a:rPr lang="pt-BR" sz="6000" dirty="0"/>
                <a:t> </a:t>
              </a:r>
              <a:r>
                <a:rPr lang="pt-BR" sz="6000" dirty="0" err="1"/>
                <a:t>deleniti</a:t>
              </a:r>
              <a:r>
                <a:rPr lang="pt-BR" sz="6000" dirty="0"/>
                <a:t> et </a:t>
              </a:r>
              <a:r>
                <a:rPr lang="pt-BR" sz="6000" dirty="0" err="1"/>
                <a:t>commodi</a:t>
              </a:r>
              <a:r>
                <a:rPr lang="pt-BR" sz="6000" dirty="0"/>
                <a:t> </a:t>
              </a:r>
              <a:r>
                <a:rPr lang="pt-BR" sz="6000" dirty="0" err="1"/>
                <a:t>nulla</a:t>
              </a:r>
              <a:r>
                <a:rPr lang="pt-BR" sz="6000" dirty="0"/>
                <a:t> ut </a:t>
              </a:r>
              <a:r>
                <a:rPr lang="pt-BR" sz="6000" dirty="0" err="1"/>
                <a:t>debitis</a:t>
              </a:r>
              <a:r>
                <a:rPr lang="pt-BR" sz="6000" dirty="0"/>
                <a:t> </a:t>
              </a:r>
              <a:r>
                <a:rPr lang="pt-BR" sz="6000" dirty="0" err="1"/>
                <a:t>excepturi</a:t>
              </a:r>
              <a:r>
                <a:rPr lang="pt-BR" sz="6000" dirty="0"/>
                <a:t>! Rem </a:t>
              </a:r>
              <a:r>
                <a:rPr lang="pt-BR" sz="6000" dirty="0" err="1"/>
                <a:t>voluptas</a:t>
              </a:r>
              <a:r>
                <a:rPr lang="pt-BR" sz="6000" dirty="0"/>
                <a:t> </a:t>
              </a:r>
              <a:r>
                <a:rPr lang="pt-BR" sz="6000" dirty="0" err="1"/>
                <a:t>impedit</a:t>
              </a:r>
              <a:r>
                <a:rPr lang="pt-BR" sz="6000" dirty="0"/>
                <a:t> ut </a:t>
              </a:r>
              <a:r>
                <a:rPr lang="pt-BR" sz="6000" dirty="0" err="1"/>
                <a:t>voluptatem</a:t>
              </a:r>
              <a:r>
                <a:rPr lang="pt-BR" sz="6000" dirty="0"/>
                <a:t> </a:t>
              </a:r>
              <a:r>
                <a:rPr lang="pt-BR" sz="6000" dirty="0" err="1" smtClean="0"/>
                <a:t>praesentium</a:t>
              </a:r>
              <a:r>
                <a:rPr lang="pt-BR" sz="6000" dirty="0" smtClean="0"/>
                <a:t>.</a:t>
              </a:r>
            </a:p>
            <a:p>
              <a:pPr algn="just">
                <a:buSzPts val="4000"/>
              </a:pPr>
              <a:endParaRPr sz="6000" dirty="0"/>
            </a:p>
            <a:p>
              <a:pPr algn="just">
                <a:buSzPts val="4000"/>
              </a:pPr>
              <a:r>
                <a:rPr lang="pt-BR" sz="6000" b="1" dirty="0" smtClean="0">
                  <a:solidFill>
                    <a:schemeClr val="accent1">
                      <a:lumMod val="50000"/>
                    </a:schemeClr>
                  </a:solidFill>
                </a:rPr>
                <a:t>CONCLUSÃO E/OU PERSPECTIVAS</a:t>
              </a:r>
              <a:endParaRPr sz="60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just">
                <a:buSzPts val="4000"/>
              </a:pPr>
              <a:r>
                <a:rPr lang="pt-BR" sz="6000" dirty="0" err="1"/>
                <a:t>Vel</a:t>
              </a:r>
              <a:r>
                <a:rPr lang="pt-BR" sz="6000" dirty="0"/>
                <a:t> omnis </a:t>
              </a:r>
              <a:r>
                <a:rPr lang="pt-BR" sz="6000" dirty="0" err="1"/>
                <a:t>debitis</a:t>
              </a:r>
              <a:r>
                <a:rPr lang="pt-BR" sz="6000" dirty="0"/>
                <a:t> </a:t>
              </a:r>
              <a:r>
                <a:rPr lang="pt-BR" sz="6000" dirty="0" err="1"/>
                <a:t>sit</a:t>
              </a:r>
              <a:r>
                <a:rPr lang="pt-BR" sz="6000" dirty="0"/>
                <a:t> </a:t>
              </a:r>
              <a:r>
                <a:rPr lang="pt-BR" sz="6000" dirty="0" err="1"/>
                <a:t>amet</a:t>
              </a:r>
              <a:r>
                <a:rPr lang="pt-BR" sz="6000" dirty="0"/>
                <a:t> </a:t>
              </a:r>
              <a:r>
                <a:rPr lang="pt-BR" sz="6000" dirty="0" err="1"/>
                <a:t>magni</a:t>
              </a:r>
              <a:r>
                <a:rPr lang="pt-BR" sz="6000" dirty="0"/>
                <a:t> </a:t>
              </a:r>
              <a:r>
                <a:rPr lang="pt-BR" sz="6000" dirty="0" err="1"/>
                <a:t>vel</a:t>
              </a:r>
              <a:r>
                <a:rPr lang="pt-BR" sz="6000" dirty="0"/>
                <a:t> </a:t>
              </a:r>
              <a:r>
                <a:rPr lang="pt-BR" sz="6000" dirty="0" err="1"/>
                <a:t>voluptas</a:t>
              </a:r>
              <a:r>
                <a:rPr lang="pt-BR" sz="6000" dirty="0"/>
                <a:t> </a:t>
              </a:r>
              <a:r>
                <a:rPr lang="pt-BR" sz="6000" dirty="0" err="1"/>
                <a:t>voluptate</a:t>
              </a:r>
              <a:r>
                <a:rPr lang="pt-BR" sz="6000" dirty="0"/>
                <a:t> et </a:t>
              </a:r>
              <a:r>
                <a:rPr lang="pt-BR" sz="6000" dirty="0" err="1"/>
                <a:t>modi</a:t>
              </a:r>
              <a:r>
                <a:rPr lang="pt-BR" sz="6000" dirty="0"/>
                <a:t> </a:t>
              </a:r>
              <a:r>
                <a:rPr lang="pt-BR" sz="6000" dirty="0" err="1"/>
                <a:t>nemo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nobis</a:t>
              </a:r>
              <a:r>
                <a:rPr lang="pt-BR" sz="6000" dirty="0"/>
                <a:t> </a:t>
              </a:r>
              <a:r>
                <a:rPr lang="pt-BR" sz="6000" dirty="0" err="1"/>
                <a:t>quia</a:t>
              </a:r>
              <a:r>
                <a:rPr lang="pt-BR" sz="6000" dirty="0"/>
                <a:t> </a:t>
              </a:r>
              <a:r>
                <a:rPr lang="pt-BR" sz="6000" dirty="0" err="1"/>
                <a:t>eos</a:t>
              </a:r>
              <a:r>
                <a:rPr lang="pt-BR" sz="6000" dirty="0"/>
                <a:t> </a:t>
              </a:r>
              <a:r>
                <a:rPr lang="pt-BR" sz="6000" dirty="0" err="1"/>
                <a:t>minus</a:t>
              </a:r>
              <a:r>
                <a:rPr lang="pt-BR" sz="6000" dirty="0"/>
                <a:t> </a:t>
              </a:r>
              <a:r>
                <a:rPr lang="pt-BR" sz="6000" dirty="0" err="1"/>
                <a:t>asperiores</a:t>
              </a:r>
              <a:r>
                <a:rPr lang="pt-BR" sz="6000" dirty="0"/>
                <a:t> et </a:t>
              </a:r>
              <a:r>
                <a:rPr lang="pt-BR" sz="6000" dirty="0" err="1"/>
                <a:t>consequatur</a:t>
              </a:r>
              <a:r>
                <a:rPr lang="pt-BR" sz="6000" dirty="0"/>
                <a:t> </a:t>
              </a:r>
              <a:r>
                <a:rPr lang="pt-BR" sz="6000" dirty="0" err="1"/>
                <a:t>rerum</a:t>
              </a:r>
              <a:r>
                <a:rPr lang="pt-BR" sz="6000" dirty="0"/>
                <a:t>. </a:t>
              </a:r>
              <a:r>
                <a:rPr lang="pt-BR" sz="6000" dirty="0" err="1"/>
                <a:t>Qui</a:t>
              </a:r>
              <a:r>
                <a:rPr lang="pt-BR" sz="6000" dirty="0"/>
                <a:t> vitae sunt 33 </a:t>
              </a:r>
              <a:r>
                <a:rPr lang="pt-BR" sz="6000" dirty="0" err="1"/>
                <a:t>blanditiis</a:t>
              </a:r>
              <a:r>
                <a:rPr lang="pt-BR" sz="6000" dirty="0"/>
                <a:t> </a:t>
              </a:r>
              <a:r>
                <a:rPr lang="pt-BR" sz="6000" dirty="0" err="1"/>
                <a:t>veritatis</a:t>
              </a:r>
              <a:r>
                <a:rPr lang="pt-BR" sz="6000" dirty="0"/>
                <a:t> et </a:t>
              </a:r>
              <a:r>
                <a:rPr lang="pt-BR" sz="6000" dirty="0" err="1"/>
                <a:t>sint</a:t>
              </a:r>
              <a:r>
                <a:rPr lang="pt-BR" sz="6000" dirty="0"/>
                <a:t> </a:t>
              </a:r>
              <a:r>
                <a:rPr lang="pt-BR" sz="6000" dirty="0" err="1"/>
                <a:t>inventore</a:t>
              </a:r>
              <a:r>
                <a:rPr lang="pt-BR" sz="6000" dirty="0"/>
                <a:t>.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consequatur</a:t>
              </a:r>
              <a:r>
                <a:rPr lang="pt-BR" sz="6000" dirty="0"/>
                <a:t> </a:t>
              </a:r>
              <a:r>
                <a:rPr lang="pt-BR" sz="6000" dirty="0" err="1"/>
                <a:t>numquam</a:t>
              </a:r>
              <a:r>
                <a:rPr lang="pt-BR" sz="6000" dirty="0"/>
                <a:t> et </a:t>
              </a:r>
              <a:r>
                <a:rPr lang="pt-BR" sz="6000" dirty="0" err="1"/>
                <a:t>impedit</a:t>
              </a:r>
              <a:r>
                <a:rPr lang="pt-BR" sz="6000" dirty="0"/>
                <a:t> </a:t>
              </a:r>
              <a:r>
                <a:rPr lang="pt-BR" sz="6000" dirty="0" err="1"/>
                <a:t>magni</a:t>
              </a:r>
              <a:r>
                <a:rPr lang="pt-BR" sz="6000" dirty="0"/>
                <a:t> ut </a:t>
              </a:r>
              <a:r>
                <a:rPr lang="pt-BR" sz="6000" dirty="0" err="1"/>
                <a:t>nisi</a:t>
              </a:r>
              <a:r>
                <a:rPr lang="pt-BR" sz="6000" dirty="0"/>
                <a:t> </a:t>
              </a:r>
              <a:r>
                <a:rPr lang="pt-BR" sz="6000" dirty="0" err="1"/>
                <a:t>ipsa</a:t>
              </a:r>
              <a:r>
                <a:rPr lang="pt-BR" sz="6000" dirty="0"/>
                <a:t>. </a:t>
              </a:r>
              <a:r>
                <a:rPr lang="pt-BR" sz="6000" dirty="0" err="1"/>
                <a:t>Sit</a:t>
              </a:r>
              <a:r>
                <a:rPr lang="pt-BR" sz="6000" dirty="0"/>
                <a:t> </a:t>
              </a:r>
              <a:r>
                <a:rPr lang="pt-BR" sz="6000" dirty="0" err="1"/>
                <a:t>odit</a:t>
              </a:r>
              <a:r>
                <a:rPr lang="pt-BR" sz="6000" dirty="0"/>
                <a:t>.</a:t>
              </a:r>
              <a:endParaRPr sz="6000" dirty="0"/>
            </a:p>
            <a:p>
              <a:pPr algn="just">
                <a:buSzPts val="4000"/>
              </a:pPr>
              <a:endParaRPr sz="6000" dirty="0"/>
            </a:p>
            <a:p>
              <a:pPr algn="just">
                <a:buSzPts val="4000"/>
              </a:pPr>
              <a:r>
                <a:rPr lang="pt-BR" sz="6000" b="1" dirty="0">
                  <a:solidFill>
                    <a:schemeClr val="accent1">
                      <a:lumMod val="50000"/>
                    </a:schemeClr>
                  </a:solidFill>
                </a:rPr>
                <a:t>REFERÊNCIAS </a:t>
              </a:r>
              <a:endParaRPr sz="60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algn="just">
                <a:buSzPts val="4000"/>
              </a:pPr>
              <a:r>
                <a:rPr lang="pt-BR" sz="6000" dirty="0" err="1"/>
                <a:t>Aut</a:t>
              </a:r>
              <a:r>
                <a:rPr lang="pt-BR" sz="6000" dirty="0"/>
                <a:t> quis </a:t>
              </a:r>
              <a:r>
                <a:rPr lang="pt-BR" sz="6000" dirty="0" err="1"/>
                <a:t>repellat</a:t>
              </a:r>
              <a:r>
                <a:rPr lang="pt-BR" sz="6000" dirty="0"/>
                <a:t> </a:t>
              </a:r>
              <a:r>
                <a:rPr lang="pt-BR" sz="6000" dirty="0" err="1"/>
                <a:t>ab</a:t>
              </a:r>
              <a:r>
                <a:rPr lang="pt-BR" sz="6000" dirty="0"/>
                <a:t> </a:t>
              </a:r>
              <a:r>
                <a:rPr lang="pt-BR" sz="6000" dirty="0" err="1"/>
                <a:t>quasi</a:t>
              </a:r>
              <a:r>
                <a:rPr lang="pt-BR" sz="6000" dirty="0"/>
                <a:t> </a:t>
              </a:r>
              <a:r>
                <a:rPr lang="pt-BR" sz="6000" dirty="0" err="1"/>
                <a:t>quae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dolore</a:t>
              </a:r>
              <a:r>
                <a:rPr lang="pt-BR" sz="6000" dirty="0"/>
                <a:t> fuga non </a:t>
              </a:r>
              <a:r>
                <a:rPr lang="pt-BR" sz="6000" dirty="0" err="1"/>
                <a:t>consequatur</a:t>
              </a:r>
              <a:r>
                <a:rPr lang="pt-BR" sz="6000" dirty="0"/>
                <a:t> </a:t>
              </a:r>
              <a:r>
                <a:rPr lang="pt-BR" sz="6000" dirty="0" err="1"/>
                <a:t>quia</a:t>
              </a:r>
              <a:r>
                <a:rPr lang="pt-BR" sz="6000" dirty="0"/>
                <a:t> est </a:t>
              </a:r>
              <a:r>
                <a:rPr lang="pt-BR" sz="6000" dirty="0" err="1"/>
                <a:t>dignissimos</a:t>
              </a:r>
              <a:r>
                <a:rPr lang="pt-BR" sz="6000" dirty="0"/>
                <a:t> </a:t>
              </a:r>
              <a:r>
                <a:rPr lang="pt-BR" sz="6000" dirty="0" err="1"/>
                <a:t>voluptas</a:t>
              </a:r>
              <a:r>
                <a:rPr lang="pt-BR" sz="6000" dirty="0"/>
                <a:t> et </a:t>
              </a:r>
              <a:r>
                <a:rPr lang="pt-BR" sz="6000" dirty="0" err="1"/>
                <a:t>recusandae</a:t>
              </a:r>
              <a:r>
                <a:rPr lang="pt-BR" sz="6000" dirty="0"/>
                <a:t> </a:t>
              </a:r>
              <a:r>
                <a:rPr lang="pt-BR" sz="6000" dirty="0" err="1"/>
                <a:t>magnam</a:t>
              </a:r>
              <a:r>
                <a:rPr lang="pt-BR" sz="6000" dirty="0"/>
                <a:t>. Est quis expedita est </a:t>
              </a:r>
              <a:r>
                <a:rPr lang="pt-BR" sz="6000" dirty="0" err="1"/>
                <a:t>optio</a:t>
              </a:r>
              <a:r>
                <a:rPr lang="pt-BR" sz="6000" dirty="0"/>
                <a:t> </a:t>
              </a:r>
              <a:r>
                <a:rPr lang="pt-BR" sz="6000" dirty="0" err="1"/>
                <a:t>iste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consequatur</a:t>
              </a:r>
              <a:r>
                <a:rPr lang="pt-BR" sz="6000" dirty="0"/>
                <a:t> </a:t>
              </a:r>
              <a:r>
                <a:rPr lang="pt-BR" sz="6000" dirty="0" err="1"/>
                <a:t>eligendi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odit</a:t>
              </a:r>
              <a:r>
                <a:rPr lang="pt-BR" sz="6000" dirty="0"/>
                <a:t> </a:t>
              </a:r>
              <a:r>
                <a:rPr lang="pt-BR" sz="6000" dirty="0" err="1"/>
                <a:t>similique</a:t>
              </a:r>
              <a:r>
                <a:rPr lang="pt-BR" sz="6000" dirty="0"/>
                <a:t> ut ratione </a:t>
              </a:r>
              <a:r>
                <a:rPr lang="pt-BR" sz="6000" dirty="0" err="1"/>
                <a:t>unde</a:t>
              </a:r>
              <a:r>
                <a:rPr lang="pt-BR" sz="6000" dirty="0"/>
                <a:t>.</a:t>
              </a:r>
              <a:endParaRPr sz="6000" dirty="0"/>
            </a:p>
            <a:p>
              <a:pPr algn="just">
                <a:buSzPts val="4000"/>
              </a:pPr>
              <a:r>
                <a:rPr lang="pt-BR" sz="6000" dirty="0" err="1"/>
                <a:t>Ea</a:t>
              </a:r>
              <a:r>
                <a:rPr lang="pt-BR" sz="6000" dirty="0"/>
                <a:t> </a:t>
              </a:r>
              <a:r>
                <a:rPr lang="pt-BR" sz="6000" dirty="0" err="1"/>
                <a:t>facilis</a:t>
              </a:r>
              <a:r>
                <a:rPr lang="pt-BR" sz="6000" dirty="0"/>
                <a:t> </a:t>
              </a:r>
              <a:r>
                <a:rPr lang="pt-BR" sz="6000" dirty="0" err="1"/>
                <a:t>quia</a:t>
              </a:r>
              <a:r>
                <a:rPr lang="pt-BR" sz="6000" dirty="0"/>
                <a:t> </a:t>
              </a:r>
              <a:r>
                <a:rPr lang="pt-BR" sz="6000" dirty="0" err="1"/>
                <a:t>qui</a:t>
              </a:r>
              <a:r>
                <a:rPr lang="pt-BR" sz="6000" dirty="0"/>
                <a:t> </a:t>
              </a:r>
              <a:r>
                <a:rPr lang="pt-BR" sz="6000" dirty="0" err="1"/>
                <a:t>aspernatur</a:t>
              </a:r>
              <a:r>
                <a:rPr lang="pt-BR" sz="6000" dirty="0"/>
                <a:t> </a:t>
              </a:r>
              <a:r>
                <a:rPr lang="pt-BR" sz="6000" dirty="0" err="1"/>
                <a:t>natus</a:t>
              </a:r>
              <a:r>
                <a:rPr lang="pt-BR" sz="6000" dirty="0"/>
                <a:t> </a:t>
              </a:r>
              <a:r>
                <a:rPr lang="pt-BR" sz="6000" dirty="0" err="1"/>
                <a:t>aut</a:t>
              </a:r>
              <a:r>
                <a:rPr lang="pt-BR" sz="6000" dirty="0"/>
                <a:t> </a:t>
              </a:r>
              <a:r>
                <a:rPr lang="pt-BR" sz="6000" dirty="0" err="1"/>
                <a:t>minus</a:t>
              </a:r>
              <a:r>
                <a:rPr lang="pt-BR" sz="6000" dirty="0"/>
                <a:t> </a:t>
              </a:r>
              <a:r>
                <a:rPr lang="pt-BR" sz="6000" dirty="0" err="1"/>
                <a:t>incidunt</a:t>
              </a:r>
              <a:r>
                <a:rPr lang="pt-BR" sz="6000" dirty="0"/>
                <a:t>. In </a:t>
              </a:r>
              <a:r>
                <a:rPr lang="pt-BR" sz="6000" dirty="0" err="1"/>
                <a:t>placeat</a:t>
              </a:r>
              <a:r>
                <a:rPr lang="pt-BR" sz="6000" dirty="0"/>
                <a:t> autem </a:t>
              </a:r>
              <a:r>
                <a:rPr lang="pt-BR" sz="6000" dirty="0" err="1"/>
                <a:t>sit</a:t>
              </a:r>
              <a:r>
                <a:rPr lang="pt-BR" sz="6000" dirty="0"/>
                <a:t> maiores </a:t>
              </a:r>
              <a:r>
                <a:rPr lang="pt-BR" sz="6000" dirty="0" err="1"/>
                <a:t>suscipit</a:t>
              </a:r>
              <a:r>
                <a:rPr lang="pt-BR" sz="6000" dirty="0"/>
                <a:t> a </a:t>
              </a:r>
              <a:r>
                <a:rPr lang="pt-BR" sz="6000" dirty="0" err="1"/>
                <a:t>eius</a:t>
              </a:r>
              <a:r>
                <a:rPr lang="pt-BR" sz="6000" dirty="0"/>
                <a:t> </a:t>
              </a:r>
              <a:r>
                <a:rPr lang="pt-BR" sz="6000" dirty="0" err="1"/>
                <a:t>facilis</a:t>
              </a:r>
              <a:r>
                <a:rPr lang="pt-BR" sz="6000" dirty="0"/>
                <a:t>.</a:t>
              </a:r>
              <a:endParaRPr sz="6000" dirty="0"/>
            </a:p>
            <a:p>
              <a:pPr algn="just">
                <a:buSzPts val="4000"/>
              </a:pPr>
              <a:endParaRPr sz="6000" dirty="0"/>
            </a:p>
            <a:p>
              <a:pPr algn="just">
                <a:buSzPts val="4000"/>
              </a:pPr>
              <a:endParaRPr sz="6000" dirty="0"/>
            </a:p>
          </p:txBody>
        </p:sp>
        <p:sp>
          <p:nvSpPr>
            <p:cNvPr id="86" name="Google Shape;86;p1"/>
            <p:cNvSpPr/>
            <p:nvPr/>
          </p:nvSpPr>
          <p:spPr>
            <a:xfrm>
              <a:off x="19212814" y="19240242"/>
              <a:ext cx="157180" cy="35779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4288" tIns="34288" rIns="34288" bIns="34288" anchor="ctr" anchorCtr="0">
              <a:noAutofit/>
            </a:bodyPr>
            <a:lstStyle/>
            <a:p>
              <a:endParaRPr sz="525"/>
            </a:p>
          </p:txBody>
        </p:sp>
        <p:grpSp>
          <p:nvGrpSpPr>
            <p:cNvPr id="3" name="Agrupar 2"/>
            <p:cNvGrpSpPr/>
            <p:nvPr/>
          </p:nvGrpSpPr>
          <p:grpSpPr>
            <a:xfrm>
              <a:off x="15179225" y="9310573"/>
              <a:ext cx="12489984" cy="7818979"/>
              <a:chOff x="15118997" y="6990364"/>
              <a:chExt cx="12489984" cy="7818979"/>
            </a:xfrm>
          </p:grpSpPr>
          <p:pic>
            <p:nvPicPr>
              <p:cNvPr id="80" name="Google Shape;80;p1"/>
              <p:cNvPicPr preferRelativeResize="0"/>
              <p:nvPr/>
            </p:nvPicPr>
            <p:blipFill rotWithShape="1">
              <a:blip r:embed="rId4">
                <a:alphaModFix/>
              </a:blip>
              <a:srcRect/>
              <a:stretch/>
            </p:blipFill>
            <p:spPr>
              <a:xfrm>
                <a:off x="15118998" y="8123163"/>
                <a:ext cx="12489983" cy="6045823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6" name="Google Shape;83;p1"/>
              <p:cNvSpPr/>
              <p:nvPr/>
            </p:nvSpPr>
            <p:spPr>
              <a:xfrm>
                <a:off x="15118997" y="6990364"/>
                <a:ext cx="12489983" cy="9574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3754" tIns="16877" rIns="33754" bIns="16877" anchor="t" anchorCtr="0">
                <a:spAutoFit/>
              </a:bodyPr>
              <a:lstStyle/>
              <a:p>
                <a:pPr algn="ctr">
                  <a:buSzPts val="2000"/>
                </a:pPr>
                <a:r>
                  <a:rPr lang="pt-BR" sz="6000" dirty="0" smtClean="0"/>
                  <a:t>Quadro ou Tabela </a:t>
                </a:r>
                <a:r>
                  <a:rPr lang="pt-BR" sz="6000" dirty="0"/>
                  <a:t>1. </a:t>
                </a:r>
                <a:r>
                  <a:rPr lang="pt-BR" sz="6000" dirty="0" smtClean="0"/>
                  <a:t>Legenda.</a:t>
                </a:r>
                <a:endParaRPr sz="6000" dirty="0"/>
              </a:p>
            </p:txBody>
          </p:sp>
          <p:sp>
            <p:nvSpPr>
              <p:cNvPr id="17" name="Google Shape;83;p1"/>
              <p:cNvSpPr/>
              <p:nvPr/>
            </p:nvSpPr>
            <p:spPr>
              <a:xfrm>
                <a:off x="15397316" y="14344372"/>
                <a:ext cx="12005187" cy="46497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33754" tIns="16877" rIns="33754" bIns="16877" anchor="t" anchorCtr="0">
                <a:spAutoFit/>
              </a:bodyPr>
              <a:lstStyle/>
              <a:p>
                <a:pPr algn="ctr">
                  <a:buSzPts val="2000"/>
                </a:pPr>
                <a:r>
                  <a:rPr lang="pt-BR" sz="2800" dirty="0" smtClean="0"/>
                  <a:t>Fonte: FULANO (ANO).</a:t>
                </a:r>
                <a:endParaRPr sz="2800" dirty="0"/>
              </a:p>
            </p:txBody>
          </p:sp>
        </p:grpSp>
      </p:grpSp>
      <p:sp>
        <p:nvSpPr>
          <p:cNvPr id="4" name="Retângulo 3"/>
          <p:cNvSpPr/>
          <p:nvPr/>
        </p:nvSpPr>
        <p:spPr>
          <a:xfrm>
            <a:off x="619432" y="6804047"/>
            <a:ext cx="27392125" cy="204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Nome e Sobrenome do autor</a:t>
            </a:r>
            <a:r>
              <a:rPr lang="pt-BR" sz="4000" i="1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40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pt-BR" sz="4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4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Nome e Sobrenome do autor</a:t>
            </a:r>
            <a:r>
              <a:rPr lang="pt-BR" sz="4000" i="1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40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pt-BR" sz="4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4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Nome e Sobrenome do autor</a:t>
            </a:r>
            <a:r>
              <a:rPr lang="pt-BR" sz="4000" i="1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40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pt-BR" sz="4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                                 Nome </a:t>
            </a:r>
            <a:r>
              <a:rPr lang="pt-BR" sz="4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Sobrenome do autor</a:t>
            </a:r>
            <a:r>
              <a:rPr lang="pt-BR" sz="4000" i="1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40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</a:t>
            </a:r>
            <a:r>
              <a:rPr lang="pt-BR" sz="4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4000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lang="pt-BR" sz="4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Nome e Sobrenome do autor</a:t>
            </a:r>
            <a:r>
              <a:rPr lang="pt-BR" sz="4000" i="1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40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</a:p>
          <a:p>
            <a:pPr algn="ctr"/>
            <a:endParaRPr lang="pt-BR" sz="15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pt-BR" sz="3200" i="1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</a:t>
            </a:r>
            <a:r>
              <a:rPr lang="pt-BR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E-mail</a:t>
            </a:r>
            <a:r>
              <a:rPr lang="pt-B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pt-BR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xxxxx@xxxx.com, </a:t>
            </a:r>
            <a:r>
              <a:rPr lang="pt-BR" sz="32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lang="pt-B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E-mail: xxxxx@xxxx.com</a:t>
            </a:r>
            <a:r>
              <a:rPr lang="pt-BR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pt-BR" sz="32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pt-B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E-mail: </a:t>
            </a:r>
            <a:r>
              <a:rPr lang="pt-BR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xxxxx@xxxx.com,</a:t>
            </a:r>
            <a:r>
              <a:rPr lang="pt-BR" sz="3200" i="1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32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 </a:t>
            </a:r>
            <a:r>
              <a:rPr lang="pt-B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E-mail: </a:t>
            </a:r>
            <a:r>
              <a:rPr lang="pt-BR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xxxxx@xxxx.com</a:t>
            </a:r>
            <a:r>
              <a:rPr lang="pt-B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pt-BR" sz="3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 </a:t>
            </a:r>
            <a:r>
              <a:rPr lang="pt-BR" sz="3200" i="1" baseline="30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</a:t>
            </a:r>
            <a:r>
              <a:rPr lang="pt-BR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E-mail: xxxxx@xxxx.com</a:t>
            </a:r>
            <a:r>
              <a:rPr lang="pt-BR" sz="25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endParaRPr lang="pt-BR" sz="25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527936" y="5344896"/>
            <a:ext cx="2739212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8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TÍTULO DO RESUMO</a:t>
            </a:r>
            <a:endParaRPr lang="pt-BR" sz="8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454</Words>
  <Application>Microsoft Office PowerPoint</Application>
  <PresentationFormat>Personalizar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1_Personalizar design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Prof. Dr. Wiltgen</dc:creator>
  <cp:lastModifiedBy>Prof. Wiltgen</cp:lastModifiedBy>
  <cp:revision>13</cp:revision>
  <dcterms:created xsi:type="dcterms:W3CDTF">2022-10-03T11:04:17Z</dcterms:created>
  <dcterms:modified xsi:type="dcterms:W3CDTF">2025-09-17T17:38:20Z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1</vt:i4>
  </property>
</Properties>
</file>