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9" r:id="rId5"/>
    <p:sldId id="267" r:id="rId6"/>
    <p:sldId id="268" r:id="rId7"/>
    <p:sldId id="266" r:id="rId8"/>
    <p:sldId id="263" r:id="rId9"/>
    <p:sldId id="261" r:id="rId10"/>
    <p:sldId id="264" r:id="rId11"/>
    <p:sldId id="265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03"/>
    <a:srgbClr val="018DE9"/>
    <a:srgbClr val="006600"/>
    <a:srgbClr val="008000"/>
    <a:srgbClr val="CCEE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C811B-4352-4CB8-B15A-54BFFF0238DE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84CF3-0AEC-4FC5-8EA7-EF0D99C4C1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60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>
          <a:xfrm>
            <a:off x="9350188" y="6356350"/>
            <a:ext cx="2743200" cy="365125"/>
          </a:xfrm>
        </p:spPr>
        <p:txBody>
          <a:bodyPr/>
          <a:lstStyle>
            <a:lvl1pPr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0E815A3-A3BC-4E37-B590-F41DEE2984E3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6" name="Agrupar 5"/>
          <p:cNvGrpSpPr/>
          <p:nvPr userDrawn="1"/>
        </p:nvGrpSpPr>
        <p:grpSpPr>
          <a:xfrm>
            <a:off x="0" y="-13854"/>
            <a:ext cx="12207920" cy="1341956"/>
            <a:chOff x="0" y="-13854"/>
            <a:chExt cx="12207920" cy="1341956"/>
          </a:xfrm>
        </p:grpSpPr>
        <p:sp>
          <p:nvSpPr>
            <p:cNvPr id="8" name="Retângulo 7"/>
            <p:cNvSpPr/>
            <p:nvPr userDrawn="1"/>
          </p:nvSpPr>
          <p:spPr>
            <a:xfrm>
              <a:off x="0" y="-13854"/>
              <a:ext cx="12207920" cy="1341956"/>
            </a:xfrm>
            <a:prstGeom prst="rect">
              <a:avLst/>
            </a:prstGeom>
            <a:solidFill>
              <a:srgbClr val="FFE6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Imagem 6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68" r="697" b="2634"/>
            <a:stretch/>
          </p:blipFill>
          <p:spPr>
            <a:xfrm>
              <a:off x="3858903" y="-13854"/>
              <a:ext cx="4490113" cy="13419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324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C8C24F2-FE8B-4348-9759-CBFD47F2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749" y="500062"/>
            <a:ext cx="68150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D5B152-CD5E-4820-89F9-4100065A4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003" y="2307763"/>
            <a:ext cx="10515600" cy="2846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E219AD-2362-496A-95DA-D929C7366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EF9068-F5FA-4D73-90F2-30FD47FE5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64E208-C1A6-4569-8023-7ECB9CCFC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15A3-A3BC-4E37-B590-F41DEE2984E3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Número de Slide 9"/>
          <p:cNvSpPr txBox="1">
            <a:spLocks/>
          </p:cNvSpPr>
          <p:nvPr userDrawn="1"/>
        </p:nvSpPr>
        <p:spPr>
          <a:xfrm>
            <a:off x="9350188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20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0E815A3-A3BC-4E37-B590-F41DEE2984E3}" type="slidenum">
              <a:rPr lang="pt-BR" smtClean="0"/>
              <a:pPr algn="r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52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3">
            <a:extLst>
              <a:ext uri="{FF2B5EF4-FFF2-40B4-BE49-F238E27FC236}">
                <a16:creationId xmlns:a16="http://schemas.microsoft.com/office/drawing/2014/main" id="{FC98CA02-4533-47F0-9D38-AE72A4154512}"/>
              </a:ext>
            </a:extLst>
          </p:cNvPr>
          <p:cNvSpPr txBox="1"/>
          <p:nvPr/>
        </p:nvSpPr>
        <p:spPr>
          <a:xfrm>
            <a:off x="0" y="2469025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ARTIGO</a:t>
            </a:r>
          </a:p>
          <a:p>
            <a:pPr algn="ctr"/>
            <a:r>
              <a:rPr lang="en-US" sz="6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DUAS LINHAS</a:t>
            </a:r>
            <a:endParaRPr lang="en-US" sz="6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23">
            <a:extLst>
              <a:ext uri="{FF2B5EF4-FFF2-40B4-BE49-F238E27FC236}">
                <a16:creationId xmlns:a16="http://schemas.microsoft.com/office/drawing/2014/main" id="{FC98CA02-4533-47F0-9D38-AE72A4154512}"/>
              </a:ext>
            </a:extLst>
          </p:cNvPr>
          <p:cNvSpPr txBox="1"/>
          <p:nvPr/>
        </p:nvSpPr>
        <p:spPr>
          <a:xfrm>
            <a:off x="15920" y="455941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NOMES DOS AUTORES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(SEM EMAILS – APENAS NO FINAL)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23">
            <a:extLst>
              <a:ext uri="{FF2B5EF4-FFF2-40B4-BE49-F238E27FC236}">
                <a16:creationId xmlns:a16="http://schemas.microsoft.com/office/drawing/2014/main" id="{FC98CA02-4533-47F0-9D38-AE72A4154512}"/>
              </a:ext>
            </a:extLst>
          </p:cNvPr>
          <p:cNvSpPr txBox="1"/>
          <p:nvPr/>
        </p:nvSpPr>
        <p:spPr>
          <a:xfrm>
            <a:off x="18192" y="6376845"/>
            <a:ext cx="12173808" cy="400110"/>
          </a:xfrm>
          <a:prstGeom prst="rect">
            <a:avLst/>
          </a:prstGeom>
          <a:solidFill>
            <a:srgbClr val="00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FATEC de Pindamonhangaba, 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 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novembro de 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Agrupar 13"/>
          <p:cNvGrpSpPr/>
          <p:nvPr/>
        </p:nvGrpSpPr>
        <p:grpSpPr>
          <a:xfrm>
            <a:off x="0" y="-13855"/>
            <a:ext cx="12207920" cy="2202873"/>
            <a:chOff x="0" y="-13855"/>
            <a:chExt cx="12207920" cy="2202873"/>
          </a:xfrm>
        </p:grpSpPr>
        <p:sp>
          <p:nvSpPr>
            <p:cNvPr id="13" name="Retângulo 12"/>
            <p:cNvSpPr/>
            <p:nvPr/>
          </p:nvSpPr>
          <p:spPr>
            <a:xfrm>
              <a:off x="0" y="-13854"/>
              <a:ext cx="12207920" cy="2202872"/>
            </a:xfrm>
            <a:prstGeom prst="rect">
              <a:avLst/>
            </a:prstGeom>
            <a:solidFill>
              <a:srgbClr val="FFE6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Imagem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68" r="697" b="2634"/>
            <a:stretch/>
          </p:blipFill>
          <p:spPr>
            <a:xfrm>
              <a:off x="2133608" y="-13855"/>
              <a:ext cx="7897087" cy="21890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029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3">
            <a:extLst>
              <a:ext uri="{FF2B5EF4-FFF2-40B4-BE49-F238E27FC236}">
                <a16:creationId xmlns:a16="http://schemas.microsoft.com/office/drawing/2014/main" id="{FC98CA02-4533-47F0-9D38-AE72A4154512}"/>
              </a:ext>
            </a:extLst>
          </p:cNvPr>
          <p:cNvSpPr txBox="1"/>
          <p:nvPr/>
        </p:nvSpPr>
        <p:spPr>
          <a:xfrm>
            <a:off x="0" y="133868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SUMÁRIO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1514F07D-E333-40F5-802E-D763A4F0308C}"/>
              </a:ext>
            </a:extLst>
          </p:cNvPr>
          <p:cNvSpPr txBox="1"/>
          <p:nvPr/>
        </p:nvSpPr>
        <p:spPr>
          <a:xfrm>
            <a:off x="0" y="2089566"/>
            <a:ext cx="120346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Itens</a:t>
            </a:r>
            <a:r>
              <a:rPr lang="en-U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serão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mostrados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i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i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i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i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i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OUTROS NECESSÁRIOS.</a:t>
            </a:r>
            <a:endParaRPr lang="en-US" sz="3600" i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12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3">
            <a:extLst>
              <a:ext uri="{FF2B5EF4-FFF2-40B4-BE49-F238E27FC236}">
                <a16:creationId xmlns:a16="http://schemas.microsoft.com/office/drawing/2014/main" id="{FC98CA02-4533-47F0-9D38-AE72A4154512}"/>
              </a:ext>
            </a:extLst>
          </p:cNvPr>
          <p:cNvSpPr txBox="1"/>
          <p:nvPr/>
        </p:nvSpPr>
        <p:spPr>
          <a:xfrm>
            <a:off x="0" y="133868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1514F07D-E333-40F5-802E-D763A4F0308C}"/>
              </a:ext>
            </a:extLst>
          </p:cNvPr>
          <p:cNvSpPr txBox="1"/>
          <p:nvPr/>
        </p:nvSpPr>
        <p:spPr>
          <a:xfrm>
            <a:off x="-1" y="1985014"/>
            <a:ext cx="12064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/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Coloque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utilizado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17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3">
            <a:extLst>
              <a:ext uri="{FF2B5EF4-FFF2-40B4-BE49-F238E27FC236}">
                <a16:creationId xmlns:a16="http://schemas.microsoft.com/office/drawing/2014/main" id="{FC98CA02-4533-47F0-9D38-AE72A4154512}"/>
              </a:ext>
            </a:extLst>
          </p:cNvPr>
          <p:cNvSpPr txBox="1"/>
          <p:nvPr/>
        </p:nvSpPr>
        <p:spPr>
          <a:xfrm>
            <a:off x="0" y="133868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1514F07D-E333-40F5-802E-D763A4F0308C}"/>
              </a:ext>
            </a:extLst>
          </p:cNvPr>
          <p:cNvSpPr txBox="1"/>
          <p:nvPr/>
        </p:nvSpPr>
        <p:spPr>
          <a:xfrm>
            <a:off x="390291" y="2679501"/>
            <a:ext cx="114526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Itens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descrever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abordado</a:t>
            </a:r>
            <a:r>
              <a:rPr lang="en-US" sz="2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Lacuna de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conhecimento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 que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sabe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</a:t>
            </a:r>
            <a:r>
              <a:rPr lang="en-US" sz="2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?);</a:t>
            </a: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n-US" sz="2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Evite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textos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longos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Sempre que </a:t>
            </a:r>
            <a:r>
              <a:rPr lang="en-US" sz="28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possível</a:t>
            </a:r>
            <a:r>
              <a:rPr lang="en-US" sz="2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utilize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suas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próprias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ilustrações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gráficos</a:t>
            </a: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esquemas</a:t>
            </a:r>
            <a:r>
              <a:rPr lang="en-US" sz="2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entre outros.</a:t>
            </a: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93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3">
            <a:extLst>
              <a:ext uri="{FF2B5EF4-FFF2-40B4-BE49-F238E27FC236}">
                <a16:creationId xmlns:a16="http://schemas.microsoft.com/office/drawing/2014/main" id="{FC98CA02-4533-47F0-9D38-AE72A4154512}"/>
              </a:ext>
            </a:extLst>
          </p:cNvPr>
          <p:cNvSpPr txBox="1"/>
          <p:nvPr/>
        </p:nvSpPr>
        <p:spPr>
          <a:xfrm>
            <a:off x="0" y="13226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33">
            <a:extLst>
              <a:ext uri="{FF2B5EF4-FFF2-40B4-BE49-F238E27FC236}">
                <a16:creationId xmlns:a16="http://schemas.microsoft.com/office/drawing/2014/main" id="{64D3B245-F3D4-4152-A982-59CB6A6F6885}"/>
              </a:ext>
            </a:extLst>
          </p:cNvPr>
          <p:cNvSpPr txBox="1"/>
          <p:nvPr/>
        </p:nvSpPr>
        <p:spPr>
          <a:xfrm>
            <a:off x="0" y="2146360"/>
            <a:ext cx="1202367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/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Descrever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materiais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utilizados</a:t>
            </a:r>
            <a:r>
              <a:rPr lang="en-US" sz="3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/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tenha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necessidade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aprovação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comitê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ética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pesquisa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seres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animais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 o CAAE.</a:t>
            </a:r>
          </a:p>
          <a:p>
            <a:pPr marL="355600"/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slide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replicado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precise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adicionar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informações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materiais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2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métodos</a:t>
            </a:r>
            <a:r>
              <a:rPr lang="en-US" sz="3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/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Sempre que </a:t>
            </a:r>
            <a:r>
              <a:rPr lang="en-US" sz="32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possível</a:t>
            </a:r>
            <a:r>
              <a:rPr lang="en-US" sz="3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utilize </a:t>
            </a:r>
            <a:r>
              <a:rPr lang="en-US" sz="32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imagens</a:t>
            </a:r>
            <a:r>
              <a:rPr lang="en-US" sz="3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922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3">
            <a:extLst>
              <a:ext uri="{FF2B5EF4-FFF2-40B4-BE49-F238E27FC236}">
                <a16:creationId xmlns:a16="http://schemas.microsoft.com/office/drawing/2014/main" id="{AA669E84-C02F-4F16-840C-DAF1C81443B5}"/>
              </a:ext>
            </a:extLst>
          </p:cNvPr>
          <p:cNvSpPr txBox="1"/>
          <p:nvPr/>
        </p:nvSpPr>
        <p:spPr>
          <a:xfrm>
            <a:off x="0" y="1343525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21">
            <a:extLst>
              <a:ext uri="{FF2B5EF4-FFF2-40B4-BE49-F238E27FC236}">
                <a16:creationId xmlns:a16="http://schemas.microsoft.com/office/drawing/2014/main" id="{FADC6174-24E1-4186-83D6-CA6FF8D41DE8}"/>
              </a:ext>
            </a:extLst>
          </p:cNvPr>
          <p:cNvSpPr txBox="1"/>
          <p:nvPr/>
        </p:nvSpPr>
        <p:spPr>
          <a:xfrm>
            <a:off x="0" y="1989856"/>
            <a:ext cx="120236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algn="just"/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relevantes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discutir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que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obtido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mostrando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aparatos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experimentais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utilizados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equipamentos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071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>
            <a:extLst>
              <a:ext uri="{FF2B5EF4-FFF2-40B4-BE49-F238E27FC236}">
                <a16:creationId xmlns:a16="http://schemas.microsoft.com/office/drawing/2014/main" id="{7979FC1E-6B54-418B-BF0A-3FCE1499F838}"/>
              </a:ext>
            </a:extLst>
          </p:cNvPr>
          <p:cNvSpPr txBox="1"/>
          <p:nvPr/>
        </p:nvSpPr>
        <p:spPr>
          <a:xfrm>
            <a:off x="0" y="134885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CONCLUSÕES E/OU PERSPECTIVAS FUTURAS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3">
            <a:extLst>
              <a:ext uri="{FF2B5EF4-FFF2-40B4-BE49-F238E27FC236}">
                <a16:creationId xmlns:a16="http://schemas.microsoft.com/office/drawing/2014/main" id="{64D3B245-F3D4-4152-A982-59CB6A6F6885}"/>
              </a:ext>
            </a:extLst>
          </p:cNvPr>
          <p:cNvSpPr txBox="1"/>
          <p:nvPr/>
        </p:nvSpPr>
        <p:spPr>
          <a:xfrm>
            <a:off x="0" y="2162736"/>
            <a:ext cx="120494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algn="just"/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Explique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e/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perspectivas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o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desta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pesquisa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algn="just"/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-se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fortemente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Oral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Presencial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20 e 30 slides. E para a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Oral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Remota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10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10 e 20 slides (para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gravação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video).</a:t>
            </a:r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699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>
            <a:extLst>
              <a:ext uri="{FF2B5EF4-FFF2-40B4-BE49-F238E27FC236}">
                <a16:creationId xmlns:a16="http://schemas.microsoft.com/office/drawing/2014/main" id="{7979FC1E-6B54-418B-BF0A-3FCE1499F838}"/>
              </a:ext>
            </a:extLst>
          </p:cNvPr>
          <p:cNvSpPr txBox="1"/>
          <p:nvPr/>
        </p:nvSpPr>
        <p:spPr>
          <a:xfrm>
            <a:off x="0" y="132310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OBRIGADO(A)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3">
            <a:extLst>
              <a:ext uri="{FF2B5EF4-FFF2-40B4-BE49-F238E27FC236}">
                <a16:creationId xmlns:a16="http://schemas.microsoft.com/office/drawing/2014/main" id="{64D3B245-F3D4-4152-A982-59CB6A6F6885}"/>
              </a:ext>
            </a:extLst>
          </p:cNvPr>
          <p:cNvSpPr txBox="1"/>
          <p:nvPr/>
        </p:nvSpPr>
        <p:spPr>
          <a:xfrm>
            <a:off x="-1" y="2074245"/>
            <a:ext cx="120346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/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Colocar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instituições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contatos</a:t>
            </a:r>
            <a:r>
              <a:rPr lang="en-US" sz="3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05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96d3a9-6586-4e20-b45a-26beadf1f96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F5437F0820E341967F2F06E40935C9" ma:contentTypeVersion="15" ma:contentTypeDescription="Create a new document." ma:contentTypeScope="" ma:versionID="430a504b436e323fe55a4aadb7c9126b">
  <xsd:schema xmlns:xsd="http://www.w3.org/2001/XMLSchema" xmlns:xs="http://www.w3.org/2001/XMLSchema" xmlns:p="http://schemas.microsoft.com/office/2006/metadata/properties" xmlns:ns3="f396d3a9-6586-4e20-b45a-26beadf1f96c" xmlns:ns4="34982910-0a73-487a-bdc0-c6a09afdd95f" targetNamespace="http://schemas.microsoft.com/office/2006/metadata/properties" ma:root="true" ma:fieldsID="c9fc65d698f210982fbb289435f552b1" ns3:_="" ns4:_="">
    <xsd:import namespace="f396d3a9-6586-4e20-b45a-26beadf1f96c"/>
    <xsd:import namespace="34982910-0a73-487a-bdc0-c6a09afdd95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6d3a9-6586-4e20-b45a-26beadf1f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82910-0a73-487a-bdc0-c6a09afdd95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2E3495-9B1D-4784-B690-7BC03DAD282C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f396d3a9-6586-4e20-b45a-26beadf1f96c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34982910-0a73-487a-bdc0-c6a09afdd95f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9B1A93C-5EF4-4005-A37C-2B4235BCA0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D22269-81BD-4A5B-8A00-72992C2022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96d3a9-6586-4e20-b45a-26beadf1f96c"/>
    <ds:schemaRef ds:uri="34982910-0a73-487a-bdc0-c6a09afdd9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239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Prof. Dr. Wiltgen</dc:creator>
  <cp:lastModifiedBy>Prof. Wiltgen</cp:lastModifiedBy>
  <cp:revision>20</cp:revision>
  <cp:lastPrinted>2023-10-02T00:33:35Z</cp:lastPrinted>
  <dcterms:created xsi:type="dcterms:W3CDTF">2023-05-09T19:09:11Z</dcterms:created>
  <dcterms:modified xsi:type="dcterms:W3CDTF">2025-09-17T17:31:22Z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0x01010088F5437F0820E341967F2F06E40935C9</vt:lpwstr>
  </property>
</Properties>
</file>