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ppins" panose="00000500000000000000" pitchFamily="2" charset="0"/>
      <p:regular r:id="rId9"/>
    </p:embeddedFont>
    <p:embeddedFont>
      <p:font typeface="Poppins Bold" panose="00000800000000000000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19732" y="-1"/>
            <a:ext cx="8868268" cy="10287001"/>
            <a:chOff x="0" y="0"/>
            <a:chExt cx="1221122" cy="1303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21122" cy="1303463"/>
            </a:xfrm>
            <a:custGeom>
              <a:avLst/>
              <a:gdLst/>
              <a:ahLst/>
              <a:cxnLst/>
              <a:rect l="l" t="t" r="r" b="b"/>
              <a:pathLst>
                <a:path w="1221122" h="1303463">
                  <a:moveTo>
                    <a:pt x="0" y="0"/>
                  </a:moveTo>
                  <a:lnTo>
                    <a:pt x="1221122" y="0"/>
                  </a:lnTo>
                  <a:lnTo>
                    <a:pt x="1221122" y="1303463"/>
                  </a:lnTo>
                  <a:lnTo>
                    <a:pt x="0" y="1303463"/>
                  </a:lnTo>
                  <a:close/>
                </a:path>
              </a:pathLst>
            </a:custGeom>
            <a:blipFill>
              <a:blip r:embed="rId2"/>
              <a:stretch>
                <a:fillRect l="-30640" r="-30640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028700" y="1053869"/>
            <a:ext cx="7212711" cy="3222701"/>
          </a:xfrm>
          <a:custGeom>
            <a:avLst/>
            <a:gdLst/>
            <a:ahLst/>
            <a:cxnLst/>
            <a:rect l="l" t="t" r="r" b="b"/>
            <a:pathLst>
              <a:path w="7212711" h="3222701">
                <a:moveTo>
                  <a:pt x="0" y="0"/>
                </a:moveTo>
                <a:lnTo>
                  <a:pt x="7212711" y="0"/>
                </a:lnTo>
                <a:lnTo>
                  <a:pt x="7212711" y="3222701"/>
                </a:lnTo>
                <a:lnTo>
                  <a:pt x="0" y="3222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46280" y="8815825"/>
            <a:ext cx="5698101" cy="1220343"/>
          </a:xfrm>
          <a:custGeom>
            <a:avLst/>
            <a:gdLst/>
            <a:ahLst/>
            <a:cxnLst/>
            <a:rect l="l" t="t" r="r" b="b"/>
            <a:pathLst>
              <a:path w="5698101" h="1220343">
                <a:moveTo>
                  <a:pt x="0" y="0"/>
                </a:moveTo>
                <a:lnTo>
                  <a:pt x="5698101" y="0"/>
                </a:lnTo>
                <a:lnTo>
                  <a:pt x="5698101" y="1220344"/>
                </a:lnTo>
                <a:lnTo>
                  <a:pt x="0" y="1220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14819" y="5311805"/>
            <a:ext cx="4351251" cy="2127984"/>
          </a:xfrm>
          <a:custGeom>
            <a:avLst/>
            <a:gdLst/>
            <a:ahLst/>
            <a:cxnLst/>
            <a:rect l="l" t="t" r="r" b="b"/>
            <a:pathLst>
              <a:path w="4351251" h="2127984">
                <a:moveTo>
                  <a:pt x="0" y="0"/>
                </a:moveTo>
                <a:lnTo>
                  <a:pt x="4351250" y="0"/>
                </a:lnTo>
                <a:lnTo>
                  <a:pt x="4351250" y="2127984"/>
                </a:lnTo>
                <a:lnTo>
                  <a:pt x="0" y="21279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3012" y="5621745"/>
            <a:ext cx="6890620" cy="58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  <a:spcBef>
                <a:spcPct val="0"/>
              </a:spcBef>
            </a:pPr>
            <a:r>
              <a:rPr lang="en-US" sz="3400" spc="74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Nome dos </a:t>
            </a:r>
            <a:r>
              <a:rPr lang="en-US" sz="3400" spc="74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alunos</a:t>
            </a:r>
            <a:endParaRPr lang="en-US" sz="3400" spc="748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83246" y="3211920"/>
            <a:ext cx="14813872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b="1">
                <a:solidFill>
                  <a:srgbClr val="060644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 do Trabalho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33012" y="6453931"/>
            <a:ext cx="6890620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  <a:spcBef>
                <a:spcPct val="0"/>
              </a:spcBef>
            </a:pPr>
            <a:r>
              <a:rPr lang="en-US" sz="3400" spc="74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Orientador:</a:t>
            </a:r>
          </a:p>
        </p:txBody>
      </p:sp>
      <p:sp>
        <p:nvSpPr>
          <p:cNvPr id="5" name="Freeform 5"/>
          <p:cNvSpPr/>
          <p:nvPr/>
        </p:nvSpPr>
        <p:spPr>
          <a:xfrm>
            <a:off x="5010942" y="353272"/>
            <a:ext cx="3023346" cy="1350857"/>
          </a:xfrm>
          <a:custGeom>
            <a:avLst/>
            <a:gdLst/>
            <a:ahLst/>
            <a:cxnLst/>
            <a:rect l="l" t="t" r="r" b="b"/>
            <a:pathLst>
              <a:path w="3023346" h="1350857">
                <a:moveTo>
                  <a:pt x="0" y="0"/>
                </a:moveTo>
                <a:lnTo>
                  <a:pt x="3023346" y="0"/>
                </a:lnTo>
                <a:lnTo>
                  <a:pt x="3023346" y="1350856"/>
                </a:lnTo>
                <a:lnTo>
                  <a:pt x="0" y="1350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922368" y="9066657"/>
            <a:ext cx="5698101" cy="1220343"/>
          </a:xfrm>
          <a:custGeom>
            <a:avLst/>
            <a:gdLst/>
            <a:ahLst/>
            <a:cxnLst/>
            <a:rect l="l" t="t" r="r" b="b"/>
            <a:pathLst>
              <a:path w="5698101" h="1220343">
                <a:moveTo>
                  <a:pt x="0" y="0"/>
                </a:moveTo>
                <a:lnTo>
                  <a:pt x="5698101" y="0"/>
                </a:lnTo>
                <a:lnTo>
                  <a:pt x="5698101" y="1220343"/>
                </a:lnTo>
                <a:lnTo>
                  <a:pt x="0" y="12203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 flipV="1">
            <a:off x="0" y="9066999"/>
            <a:ext cx="18288000" cy="1870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V="1">
            <a:off x="2215" y="2032979"/>
            <a:ext cx="18285786" cy="1870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072366E5-0861-455F-B0FD-67057BEE612B}"/>
              </a:ext>
            </a:extLst>
          </p:cNvPr>
          <p:cNvSpPr/>
          <p:nvPr/>
        </p:nvSpPr>
        <p:spPr>
          <a:xfrm>
            <a:off x="8382000" y="232094"/>
            <a:ext cx="3268712" cy="1598567"/>
          </a:xfrm>
          <a:custGeom>
            <a:avLst/>
            <a:gdLst/>
            <a:ahLst/>
            <a:cxnLst/>
            <a:rect l="l" t="t" r="r" b="b"/>
            <a:pathLst>
              <a:path w="4351251" h="2127984">
                <a:moveTo>
                  <a:pt x="0" y="0"/>
                </a:moveTo>
                <a:lnTo>
                  <a:pt x="4351250" y="0"/>
                </a:lnTo>
                <a:lnTo>
                  <a:pt x="4351250" y="2127984"/>
                </a:lnTo>
                <a:lnTo>
                  <a:pt x="0" y="2127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2564" y="353272"/>
            <a:ext cx="3023346" cy="1350857"/>
          </a:xfrm>
          <a:custGeom>
            <a:avLst/>
            <a:gdLst/>
            <a:ahLst/>
            <a:cxnLst/>
            <a:rect l="l" t="t" r="r" b="b"/>
            <a:pathLst>
              <a:path w="3023346" h="1350857">
                <a:moveTo>
                  <a:pt x="0" y="0"/>
                </a:moveTo>
                <a:lnTo>
                  <a:pt x="3023346" y="0"/>
                </a:lnTo>
                <a:lnTo>
                  <a:pt x="3023346" y="1350856"/>
                </a:lnTo>
                <a:lnTo>
                  <a:pt x="0" y="13508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0" y="2033448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7D0143A7-6F97-4FED-9B60-DBFC495C9262}"/>
              </a:ext>
            </a:extLst>
          </p:cNvPr>
          <p:cNvSpPr/>
          <p:nvPr/>
        </p:nvSpPr>
        <p:spPr>
          <a:xfrm>
            <a:off x="4114800" y="229416"/>
            <a:ext cx="3268712" cy="1598567"/>
          </a:xfrm>
          <a:custGeom>
            <a:avLst/>
            <a:gdLst/>
            <a:ahLst/>
            <a:cxnLst/>
            <a:rect l="l" t="t" r="r" b="b"/>
            <a:pathLst>
              <a:path w="4351251" h="2127984">
                <a:moveTo>
                  <a:pt x="0" y="0"/>
                </a:moveTo>
                <a:lnTo>
                  <a:pt x="4351250" y="0"/>
                </a:lnTo>
                <a:lnTo>
                  <a:pt x="4351250" y="2127984"/>
                </a:lnTo>
                <a:lnTo>
                  <a:pt x="0" y="2127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Personalizar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Poppins Bold</vt:lpstr>
      <vt:lpstr>Arial</vt:lpstr>
      <vt:lpstr>Calibri</vt:lpstr>
      <vt:lpstr>Poppins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</dc:title>
  <cp:lastModifiedBy>DANILO MOREIRA SCHIAVON</cp:lastModifiedBy>
  <cp:revision>4</cp:revision>
  <dcterms:created xsi:type="dcterms:W3CDTF">2006-08-16T00:00:00Z</dcterms:created>
  <dcterms:modified xsi:type="dcterms:W3CDTF">2025-06-24T17:28:14Z</dcterms:modified>
  <dc:identifier>DAGomQDJEL0</dc:identifier>
</cp:coreProperties>
</file>