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" panose="00000500000000000000" pitchFamily="2" charset="0"/>
      <p:regular r:id="rId9"/>
    </p:embeddedFont>
    <p:embeddedFont>
      <p:font typeface="Poppins Bold" panose="00000800000000000000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6340" autoAdjust="0"/>
  </p:normalViewPr>
  <p:slideViewPr>
    <p:cSldViewPr>
      <p:cViewPr varScale="1">
        <p:scale>
          <a:sx n="47" d="100"/>
          <a:sy n="47" d="100"/>
        </p:scale>
        <p:origin x="8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419732" y="0"/>
            <a:ext cx="8868268" cy="10287000"/>
            <a:chOff x="0" y="0"/>
            <a:chExt cx="1221122" cy="13034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21122" cy="1303463"/>
            </a:xfrm>
            <a:custGeom>
              <a:avLst/>
              <a:gdLst/>
              <a:ahLst/>
              <a:cxnLst/>
              <a:rect l="l" t="t" r="r" b="b"/>
              <a:pathLst>
                <a:path w="1221122" h="1303463">
                  <a:moveTo>
                    <a:pt x="0" y="0"/>
                  </a:moveTo>
                  <a:lnTo>
                    <a:pt x="1221122" y="0"/>
                  </a:lnTo>
                  <a:lnTo>
                    <a:pt x="1221122" y="1303463"/>
                  </a:lnTo>
                  <a:lnTo>
                    <a:pt x="0" y="1303463"/>
                  </a:lnTo>
                  <a:close/>
                </a:path>
              </a:pathLst>
            </a:custGeom>
            <a:blipFill>
              <a:blip r:embed="rId2"/>
              <a:stretch>
                <a:fillRect l="-30640" r="-3064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1028700" y="1053869"/>
            <a:ext cx="7212711" cy="3222701"/>
          </a:xfrm>
          <a:custGeom>
            <a:avLst/>
            <a:gdLst/>
            <a:ahLst/>
            <a:cxnLst/>
            <a:rect l="l" t="t" r="r" b="b"/>
            <a:pathLst>
              <a:path w="7212711" h="3222701">
                <a:moveTo>
                  <a:pt x="0" y="0"/>
                </a:moveTo>
                <a:lnTo>
                  <a:pt x="7212711" y="0"/>
                </a:lnTo>
                <a:lnTo>
                  <a:pt x="7212711" y="3222701"/>
                </a:lnTo>
                <a:lnTo>
                  <a:pt x="0" y="32227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46280" y="8815825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4"/>
                </a:lnTo>
                <a:lnTo>
                  <a:pt x="0" y="122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789060" y="5733208"/>
            <a:ext cx="3691991" cy="1625979"/>
          </a:xfrm>
          <a:custGeom>
            <a:avLst/>
            <a:gdLst/>
            <a:ahLst/>
            <a:cxnLst/>
            <a:rect l="l" t="t" r="r" b="b"/>
            <a:pathLst>
              <a:path w="3691991" h="1625979">
                <a:moveTo>
                  <a:pt x="0" y="0"/>
                </a:moveTo>
                <a:lnTo>
                  <a:pt x="3691991" y="0"/>
                </a:lnTo>
                <a:lnTo>
                  <a:pt x="3691991" y="1625979"/>
                </a:lnTo>
                <a:lnTo>
                  <a:pt x="0" y="16259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33012" y="5621745"/>
            <a:ext cx="6890620" cy="58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Nome dos </a:t>
            </a:r>
            <a:r>
              <a:rPr lang="en-US" sz="3400" spc="748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alunos</a:t>
            </a:r>
            <a:r>
              <a:rPr lang="en-US" sz="3400" spc="74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483246" y="3211920"/>
            <a:ext cx="14813872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b="1">
                <a:solidFill>
                  <a:srgbClr val="060644"/>
                </a:solidFill>
                <a:latin typeface="Poppins Bold"/>
                <a:ea typeface="Poppins Bold"/>
                <a:cs typeface="Poppins Bold"/>
                <a:sym typeface="Poppins Bold"/>
              </a:rPr>
              <a:t>Título do Trabalho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33012" y="6453931"/>
            <a:ext cx="6890620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spc="748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Orientador: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010942" y="353272"/>
            <a:ext cx="6233740" cy="1350857"/>
            <a:chOff x="0" y="0"/>
            <a:chExt cx="8311654" cy="1801142"/>
          </a:xfrm>
        </p:grpSpPr>
        <p:sp>
          <p:nvSpPr>
            <p:cNvPr id="6" name="Freeform 6"/>
            <p:cNvSpPr/>
            <p:nvPr/>
          </p:nvSpPr>
          <p:spPr>
            <a:xfrm>
              <a:off x="4616114" y="173601"/>
              <a:ext cx="3695540" cy="1627542"/>
            </a:xfrm>
            <a:custGeom>
              <a:avLst/>
              <a:gdLst/>
              <a:ahLst/>
              <a:cxnLst/>
              <a:rect l="l" t="t" r="r" b="b"/>
              <a:pathLst>
                <a:path w="3695540" h="1627542">
                  <a:moveTo>
                    <a:pt x="0" y="0"/>
                  </a:moveTo>
                  <a:lnTo>
                    <a:pt x="3695540" y="0"/>
                  </a:lnTo>
                  <a:lnTo>
                    <a:pt x="3695540" y="1627541"/>
                  </a:lnTo>
                  <a:lnTo>
                    <a:pt x="0" y="1627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4031128" cy="1801142"/>
            </a:xfrm>
            <a:custGeom>
              <a:avLst/>
              <a:gdLst/>
              <a:ahLst/>
              <a:cxnLst/>
              <a:rect l="l" t="t" r="r" b="b"/>
              <a:pathLst>
                <a:path w="4031128" h="1801142">
                  <a:moveTo>
                    <a:pt x="0" y="0"/>
                  </a:moveTo>
                  <a:lnTo>
                    <a:pt x="4031128" y="0"/>
                  </a:lnTo>
                  <a:lnTo>
                    <a:pt x="4031128" y="1801142"/>
                  </a:lnTo>
                  <a:lnTo>
                    <a:pt x="0" y="1801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11922368" y="9066657"/>
            <a:ext cx="5698101" cy="1220343"/>
          </a:xfrm>
          <a:custGeom>
            <a:avLst/>
            <a:gdLst/>
            <a:ahLst/>
            <a:cxnLst/>
            <a:rect l="l" t="t" r="r" b="b"/>
            <a:pathLst>
              <a:path w="5698101" h="1220343">
                <a:moveTo>
                  <a:pt x="0" y="0"/>
                </a:moveTo>
                <a:lnTo>
                  <a:pt x="5698101" y="0"/>
                </a:lnTo>
                <a:lnTo>
                  <a:pt x="5698101" y="1220343"/>
                </a:lnTo>
                <a:lnTo>
                  <a:pt x="0" y="12203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 flipV="1">
            <a:off x="0" y="9085707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1" y="2070670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2564" y="353272"/>
            <a:ext cx="6233740" cy="1350857"/>
            <a:chOff x="0" y="0"/>
            <a:chExt cx="8311654" cy="1801142"/>
          </a:xfrm>
        </p:grpSpPr>
        <p:sp>
          <p:nvSpPr>
            <p:cNvPr id="3" name="Freeform 3"/>
            <p:cNvSpPr/>
            <p:nvPr/>
          </p:nvSpPr>
          <p:spPr>
            <a:xfrm>
              <a:off x="4616114" y="173601"/>
              <a:ext cx="3695540" cy="1627542"/>
            </a:xfrm>
            <a:custGeom>
              <a:avLst/>
              <a:gdLst/>
              <a:ahLst/>
              <a:cxnLst/>
              <a:rect l="l" t="t" r="r" b="b"/>
              <a:pathLst>
                <a:path w="3695540" h="1627542">
                  <a:moveTo>
                    <a:pt x="0" y="0"/>
                  </a:moveTo>
                  <a:lnTo>
                    <a:pt x="3695540" y="0"/>
                  </a:lnTo>
                  <a:lnTo>
                    <a:pt x="3695540" y="1627541"/>
                  </a:lnTo>
                  <a:lnTo>
                    <a:pt x="0" y="16275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031128" cy="1801142"/>
            </a:xfrm>
            <a:custGeom>
              <a:avLst/>
              <a:gdLst/>
              <a:ahLst/>
              <a:cxnLst/>
              <a:rect l="l" t="t" r="r" b="b"/>
              <a:pathLst>
                <a:path w="4031128" h="1801142">
                  <a:moveTo>
                    <a:pt x="0" y="0"/>
                  </a:moveTo>
                  <a:lnTo>
                    <a:pt x="4031128" y="0"/>
                  </a:lnTo>
                  <a:lnTo>
                    <a:pt x="4031128" y="1801142"/>
                  </a:lnTo>
                  <a:lnTo>
                    <a:pt x="0" y="1801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</p:grpSp>
      <p:sp>
        <p:nvSpPr>
          <p:cNvPr id="5" name="AutoShape 5"/>
          <p:cNvSpPr/>
          <p:nvPr/>
        </p:nvSpPr>
        <p:spPr>
          <a:xfrm>
            <a:off x="0" y="2033448"/>
            <a:ext cx="1828800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Personalizar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Poppins Bold</vt:lpstr>
      <vt:lpstr>Arial</vt:lpstr>
      <vt:lpstr>Calibri</vt:lpstr>
      <vt:lpstr>Poppins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TEMPLATE-APRESENTAÇÃO-SOLDAGEM</dc:title>
  <cp:lastModifiedBy>DANILO MOREIRA SCHIAVON</cp:lastModifiedBy>
  <cp:revision>3</cp:revision>
  <dcterms:created xsi:type="dcterms:W3CDTF">2006-08-16T00:00:00Z</dcterms:created>
  <dcterms:modified xsi:type="dcterms:W3CDTF">2025-06-24T12:53:41Z</dcterms:modified>
  <dc:identifier>DAGmk6_RJoc</dc:identifier>
</cp:coreProperties>
</file>