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10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732" y="-1"/>
            <a:ext cx="8868268" cy="10287001"/>
            <a:chOff x="0" y="0"/>
            <a:chExt cx="1221122" cy="1303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1122" cy="1303463"/>
            </a:xfrm>
            <a:custGeom>
              <a:avLst/>
              <a:gdLst/>
              <a:ahLst/>
              <a:cxnLst/>
              <a:rect l="l" t="t" r="r" b="b"/>
              <a:pathLst>
                <a:path w="1221122" h="1303463">
                  <a:moveTo>
                    <a:pt x="0" y="0"/>
                  </a:moveTo>
                  <a:lnTo>
                    <a:pt x="1221122" y="0"/>
                  </a:lnTo>
                  <a:lnTo>
                    <a:pt x="1221122" y="1303463"/>
                  </a:lnTo>
                  <a:lnTo>
                    <a:pt x="0" y="1303463"/>
                  </a:lnTo>
                  <a:close/>
                </a:path>
              </a:pathLst>
            </a:custGeom>
            <a:blipFill>
              <a:blip r:embed="rId2"/>
              <a:stretch>
                <a:fillRect l="-30640" r="-306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53869"/>
            <a:ext cx="7212711" cy="3222701"/>
          </a:xfrm>
          <a:custGeom>
            <a:avLst/>
            <a:gdLst/>
            <a:ahLst/>
            <a:cxnLst/>
            <a:rect l="l" t="t" r="r" b="b"/>
            <a:pathLst>
              <a:path w="7212711" h="3222701">
                <a:moveTo>
                  <a:pt x="0" y="0"/>
                </a:moveTo>
                <a:lnTo>
                  <a:pt x="7212711" y="0"/>
                </a:lnTo>
                <a:lnTo>
                  <a:pt x="7212711" y="3222701"/>
                </a:lnTo>
                <a:lnTo>
                  <a:pt x="0" y="32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6280" y="8815825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9704" y="5608180"/>
            <a:ext cx="7031708" cy="1474472"/>
          </a:xfrm>
          <a:custGeom>
            <a:avLst/>
            <a:gdLst/>
            <a:ahLst/>
            <a:cxnLst/>
            <a:rect l="l" t="t" r="r" b="b"/>
            <a:pathLst>
              <a:path w="7031708" h="1474472">
                <a:moveTo>
                  <a:pt x="0" y="0"/>
                </a:moveTo>
                <a:lnTo>
                  <a:pt x="7031707" y="0"/>
                </a:lnTo>
                <a:lnTo>
                  <a:pt x="7031707" y="1474471"/>
                </a:lnTo>
                <a:lnTo>
                  <a:pt x="0" y="14744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443" b="-144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12" y="5621745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Nomes dos alunos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3246" y="3211920"/>
            <a:ext cx="1481387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3012" y="6453931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Orientador:</a:t>
            </a:r>
          </a:p>
        </p:txBody>
      </p:sp>
      <p:sp>
        <p:nvSpPr>
          <p:cNvPr id="5" name="Freeform 5"/>
          <p:cNvSpPr/>
          <p:nvPr/>
        </p:nvSpPr>
        <p:spPr>
          <a:xfrm>
            <a:off x="5010942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22368" y="9066657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3"/>
                </a:lnTo>
                <a:lnTo>
                  <a:pt x="0" y="1220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0" y="9066999"/>
            <a:ext cx="18288000" cy="18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" y="2032980"/>
            <a:ext cx="18288000" cy="18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8788790" y="580173"/>
            <a:ext cx="5169316" cy="1099972"/>
          </a:xfrm>
          <a:custGeom>
            <a:avLst/>
            <a:gdLst/>
            <a:ahLst/>
            <a:cxnLst/>
            <a:rect l="l" t="t" r="r" b="b"/>
            <a:pathLst>
              <a:path w="5169316" h="1099972">
                <a:moveTo>
                  <a:pt x="0" y="0"/>
                </a:moveTo>
                <a:lnTo>
                  <a:pt x="5169316" y="0"/>
                </a:lnTo>
                <a:lnTo>
                  <a:pt x="5169316" y="1099972"/>
                </a:lnTo>
                <a:lnTo>
                  <a:pt x="0" y="1099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7" r="-17" b="-1423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564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2033448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4308146" y="652003"/>
            <a:ext cx="4835854" cy="1014025"/>
          </a:xfrm>
          <a:custGeom>
            <a:avLst/>
            <a:gdLst/>
            <a:ahLst/>
            <a:cxnLst/>
            <a:rect l="l" t="t" r="r" b="b"/>
            <a:pathLst>
              <a:path w="4835854" h="1014025">
                <a:moveTo>
                  <a:pt x="0" y="0"/>
                </a:moveTo>
                <a:lnTo>
                  <a:pt x="4835854" y="0"/>
                </a:lnTo>
                <a:lnTo>
                  <a:pt x="4835854" y="1014025"/>
                </a:lnTo>
                <a:lnTo>
                  <a:pt x="0" y="1014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43" b="-1443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Personalizar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Poppins Bold</vt:lpstr>
      <vt:lpstr>Poppins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TEMPLATE-APRESENTAÇÃO-METALURGIA</dc:title>
  <cp:lastModifiedBy>DANILO MOREIRA SCHIAVON</cp:lastModifiedBy>
  <cp:revision>2</cp:revision>
  <dcterms:created xsi:type="dcterms:W3CDTF">2006-08-16T00:00:00Z</dcterms:created>
  <dcterms:modified xsi:type="dcterms:W3CDTF">2025-06-24T17:18:59Z</dcterms:modified>
  <dc:identifier>DAGomRZibus</dc:identifier>
</cp:coreProperties>
</file>