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  <p:sldMasterId id="2147483663" r:id="rId5"/>
  </p:sldMasterIdLst>
  <p:sldIdLst>
    <p:sldId id="257" r:id="rId6"/>
    <p:sldId id="256" r:id="rId7"/>
    <p:sldId id="258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45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4257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605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91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93A36F8B-6EDF-7A5A-13F5-ADDB09982A8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628" y="1594350"/>
            <a:ext cx="5502743" cy="2575314"/>
          </a:xfrm>
          <a:prstGeom prst="rect">
            <a:avLst/>
          </a:prstGeom>
        </p:spPr>
      </p:pic>
      <p:pic>
        <p:nvPicPr>
          <p:cNvPr id="5" name="Imagem 4" descr="Logotipo&#10;&#10;Descrição gerada automaticamente">
            <a:extLst>
              <a:ext uri="{FF2B5EF4-FFF2-40B4-BE49-F238E27FC236}">
                <a16:creationId xmlns:a16="http://schemas.microsoft.com/office/drawing/2014/main" id="{81594907-C397-A2A9-DEF1-BE72A76D0F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937" y="5890460"/>
            <a:ext cx="3832868" cy="821235"/>
          </a:xfrm>
          <a:prstGeom prst="rect">
            <a:avLst/>
          </a:prstGeom>
        </p:spPr>
      </p:pic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818AE31-6B60-3F0B-23B5-0795257F6866}"/>
              </a:ext>
            </a:extLst>
          </p:cNvPr>
          <p:cNvCxnSpPr/>
          <p:nvPr userDrawn="1"/>
        </p:nvCxnSpPr>
        <p:spPr>
          <a:xfrm>
            <a:off x="54863" y="5707580"/>
            <a:ext cx="9034272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1563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633" y="101512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431339"/>
            <a:ext cx="7886700" cy="3709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3047FC7-701A-C245-F3F2-00E0C819D19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67" y="164355"/>
            <a:ext cx="1719485" cy="804728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DB98995C-E997-FD68-A8E9-C28CB742B58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5285" y="318055"/>
            <a:ext cx="2279048" cy="497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83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888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2090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645CEA-394F-45BC-BB46-68306C937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59B576-42DC-4140-BE3B-916CD31AF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6361371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766888CAFDD144B0642C9EC63ADC37" ma:contentTypeVersion="4" ma:contentTypeDescription="Create a new document." ma:contentTypeScope="" ma:versionID="5967e5649d0ed04178b507afa6a00b9d">
  <xsd:schema xmlns:xsd="http://www.w3.org/2001/XMLSchema" xmlns:xs="http://www.w3.org/2001/XMLSchema" xmlns:p="http://schemas.microsoft.com/office/2006/metadata/properties" xmlns:ns2="5ef1f902-ff8b-4f49-afed-f5b5f998eea7" xmlns:ns3="005fa010-28f5-4116-a188-e3c90649d6c2" targetNamespace="http://schemas.microsoft.com/office/2006/metadata/properties" ma:root="true" ma:fieldsID="d8579335310ef0a0d4c089f431723443" ns2:_="" ns3:_="">
    <xsd:import namespace="5ef1f902-ff8b-4f49-afed-f5b5f998eea7"/>
    <xsd:import namespace="005fa010-28f5-4116-a188-e3c90649d6c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f1f902-ff8b-4f49-afed-f5b5f998eea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5fa010-28f5-4116-a188-e3c90649d6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23C6C3-8427-45F9-86C3-EADB6E93E1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f1f902-ff8b-4f49-afed-f5b5f998eea7"/>
    <ds:schemaRef ds:uri="005fa010-28f5-4116-a188-e3c90649d6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1D2D95-7DBC-4358-A703-C0584805F94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40C8ED2-D49C-479D-9D87-740F8AFE8B0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0</Words>
  <Application>Microsoft Office PowerPoint</Application>
  <PresentationFormat>Apresentação na tela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Personalizar design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SecGeral1</dc:creator>
  <cp:lastModifiedBy>ANA PAULA ALVES BLECK DUQUE</cp:lastModifiedBy>
  <cp:revision>12</cp:revision>
  <dcterms:created xsi:type="dcterms:W3CDTF">2017-06-01T20:31:24Z</dcterms:created>
  <dcterms:modified xsi:type="dcterms:W3CDTF">2023-06-02T19:56:33Z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0x01010054766888CAFDD144B0642C9EC63ADC37</vt:lpwstr>
  </property>
</Properties>
</file>