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4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A9EFD23-519C-B46E-A3A6-B0C5F3D0E7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3A8CA8B-E171-1155-F966-3F41B4F250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D7C05-41D2-457B-9EEF-62B3DBA1FB03}" type="datetimeFigureOut">
              <a:rPr lang="pt-BR" smtClean="0"/>
              <a:t>20/06/2025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434047-2912-3F5C-47BB-F8E593B862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F234DAB-4A90-B695-1125-EB41296A0D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0FF40-27DB-4710-B724-3648C9CFD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31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86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B402F47-7606-4967-A7B2-8F21C1781696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ln w="0">
            <a:noFill/>
          </a:ln>
        </p:spPr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4E0417F-1380-4144-8BB2-F3960B0788F0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3905039-7137-437D-9C3D-A5BB208F9499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5D0EF86-F10F-41A3-AA47-53A2A390C0BA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7FA973-7F50-45A3-9DCC-67217212440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78313F-EE26-46E8-BEDF-1C6C9EF700B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6BEC7A-F537-4473-A27A-FB9913FD5A2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0E1EF4-A512-47DA-83B0-95032E08B82A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ECF8A3-DE80-44B1-B4E8-57EBA2ADA52C}" type="slidenum">
              <a:t>‹nº›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694F39-338D-4952-A338-B28FA18079D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C2F1163-FABB-4230-9E5C-2B8CB09F03B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0AE0BE-7EE2-49EB-B168-1A94749BEFB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D4A90D1-FA7C-4D62-B79F-1B9FBDCAF61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8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18D5AC3-C624-40DD-A2E2-D4B4913AB17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 idx="1"/>
          </p:nvPr>
        </p:nvSpPr>
        <p:spPr>
          <a:xfrm>
            <a:off x="1620360" y="41224829"/>
            <a:ext cx="756072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>
              <a:lnSpc>
                <a:spcPct val="100000"/>
              </a:lnSpc>
              <a:buNone/>
              <a:defRPr lang="pt-BR" sz="5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pt-BR" sz="5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5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 idx="2"/>
          </p:nvPr>
        </p:nvSpPr>
        <p:spPr>
          <a:xfrm>
            <a:off x="11071440" y="41224829"/>
            <a:ext cx="1026108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23222880" y="41224829"/>
            <a:ext cx="7560720" cy="2300040"/>
          </a:xfrm>
          <a:prstGeom prst="rect">
            <a:avLst/>
          </a:prstGeom>
          <a:noFill/>
          <a:ln w="0">
            <a:noFill/>
          </a:ln>
        </p:spPr>
        <p:txBody>
          <a:bodyPr lIns="432000" tIns="216000" rIns="432000" bIns="216000"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5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F3915B3-8B5C-45CB-89CA-E152F6140E42}" type="slidenum">
              <a:rPr lang="pt-BR" sz="59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5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07456E4-781D-8114-E820-53332413877A}"/>
              </a:ext>
            </a:extLst>
          </p:cNvPr>
          <p:cNvSpPr/>
          <p:nvPr userDrawn="1"/>
        </p:nvSpPr>
        <p:spPr>
          <a:xfrm>
            <a:off x="0" y="1179869"/>
            <a:ext cx="24986520" cy="1656720"/>
          </a:xfrm>
          <a:prstGeom prst="rect">
            <a:avLst/>
          </a:prstGeom>
          <a:noFill/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endParaRPr lang="pt-BR" sz="6800" b="1" i="1" strike="noStrike" spc="-1">
              <a:solidFill>
                <a:schemeClr val="lt1"/>
              </a:solidFill>
              <a:latin typeface="Arial"/>
              <a:ea typeface="Verdana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F4DC739-C3DF-2FF3-9170-77975FF4F88D}"/>
              </a:ext>
            </a:extLst>
          </p:cNvPr>
          <p:cNvSpPr/>
          <p:nvPr userDrawn="1"/>
        </p:nvSpPr>
        <p:spPr>
          <a:xfrm>
            <a:off x="6094707" y="1222219"/>
            <a:ext cx="9648720" cy="11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36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Faculdade de Tecnologia de Mococa 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pt-BR" sz="36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Mário Robertson de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/>
                <a:ea typeface="Times New Roman"/>
              </a:rPr>
              <a:t>Sylos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Filho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1" name="Conector reto 27">
            <a:extLst>
              <a:ext uri="{FF2B5EF4-FFF2-40B4-BE49-F238E27FC236}">
                <a16:creationId xmlns:a16="http://schemas.microsoft.com/office/drawing/2014/main" id="{37C2CEB3-ED97-3A85-C174-D1F169C2F848}"/>
              </a:ext>
            </a:extLst>
          </p:cNvPr>
          <p:cNvCxnSpPr/>
          <p:nvPr userDrawn="1"/>
        </p:nvCxnSpPr>
        <p:spPr>
          <a:xfrm>
            <a:off x="1584360" y="2980229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2" name="Conector reto 28">
            <a:extLst>
              <a:ext uri="{FF2B5EF4-FFF2-40B4-BE49-F238E27FC236}">
                <a16:creationId xmlns:a16="http://schemas.microsoft.com/office/drawing/2014/main" id="{7B0F320C-803E-72C9-B238-9589DACE3D18}"/>
              </a:ext>
            </a:extLst>
          </p:cNvPr>
          <p:cNvCxnSpPr/>
          <p:nvPr userDrawn="1"/>
        </p:nvCxnSpPr>
        <p:spPr>
          <a:xfrm>
            <a:off x="1584360" y="4912150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3" name="Conector reto 2">
            <a:extLst>
              <a:ext uri="{FF2B5EF4-FFF2-40B4-BE49-F238E27FC236}">
                <a16:creationId xmlns:a16="http://schemas.microsoft.com/office/drawing/2014/main" id="{CC7AD20E-A370-F611-CFB6-67A829CA3E33}"/>
              </a:ext>
            </a:extLst>
          </p:cNvPr>
          <p:cNvCxnSpPr>
            <a:cxnSpLocks/>
          </p:cNvCxnSpPr>
          <p:nvPr userDrawn="1"/>
        </p:nvCxnSpPr>
        <p:spPr>
          <a:xfrm>
            <a:off x="16201800" y="10180949"/>
            <a:ext cx="225" cy="32677864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4" name="Conector reto 12">
            <a:extLst>
              <a:ext uri="{FF2B5EF4-FFF2-40B4-BE49-F238E27FC236}">
                <a16:creationId xmlns:a16="http://schemas.microsoft.com/office/drawing/2014/main" id="{58D8EC75-6074-3CF7-26BD-52D6E66F66BC}"/>
              </a:ext>
            </a:extLst>
          </p:cNvPr>
          <p:cNvCxnSpPr/>
          <p:nvPr userDrawn="1"/>
        </p:nvCxnSpPr>
        <p:spPr>
          <a:xfrm>
            <a:off x="1584360" y="9963509"/>
            <a:ext cx="29379600" cy="3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pic>
        <p:nvPicPr>
          <p:cNvPr id="15" name="Imagem 14">
            <a:extLst>
              <a:ext uri="{FF2B5EF4-FFF2-40B4-BE49-F238E27FC236}">
                <a16:creationId xmlns:a16="http://schemas.microsoft.com/office/drawing/2014/main" id="{9AD68AA7-4AC1-D7E1-A057-435E5F0AC8AB}"/>
              </a:ext>
            </a:extLst>
          </p:cNvPr>
          <p:cNvPicPr/>
          <p:nvPr userDrawn="1"/>
        </p:nvPicPr>
        <p:blipFill rotWithShape="1">
          <a:blip r:embed="rId14"/>
          <a:srcRect r="24498"/>
          <a:stretch/>
        </p:blipFill>
        <p:spPr>
          <a:xfrm>
            <a:off x="1620360" y="673835"/>
            <a:ext cx="3163081" cy="1948077"/>
          </a:xfrm>
          <a:prstGeom prst="rect">
            <a:avLst/>
          </a:prstGeom>
          <a:ln w="0"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4344FEA-F7A3-A4A9-F627-D8BB8A2068E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5531986" y="573257"/>
            <a:ext cx="2942507" cy="214465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E517AED-F46E-1C77-A7C4-616B7639697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9089443" y="510550"/>
            <a:ext cx="1694157" cy="19694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>
            <a:extLst>
              <a:ext uri="{FF2B5EF4-FFF2-40B4-BE49-F238E27FC236}">
                <a16:creationId xmlns:a16="http://schemas.microsoft.com/office/drawing/2014/main" id="{D2807099-643A-642E-A251-77EBAD76E569}"/>
              </a:ext>
            </a:extLst>
          </p:cNvPr>
          <p:cNvSpPr/>
          <p:nvPr/>
        </p:nvSpPr>
        <p:spPr>
          <a:xfrm>
            <a:off x="1092600" y="4829189"/>
            <a:ext cx="30218400" cy="50832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rgbClr val="000000"/>
                </a:solidFill>
                <a:latin typeface="Arial"/>
              </a:rPr>
              <a:t>TÍTULO DO TRABALHO</a:t>
            </a:r>
            <a:endParaRPr lang="pt-BR" sz="5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0000"/>
                </a:solidFill>
                <a:latin typeface="Arial"/>
              </a:rPr>
              <a:t>Nome do Aluno 1; Nome do Aluno 2 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</a:rPr>
              <a:t>Discente(s) do curso ...  </a:t>
            </a: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</a:rPr>
              <a:t>  </a:t>
            </a:r>
            <a:r>
              <a:rPr lang="pt-BR" sz="4800" b="1" strike="noStrike" spc="-1" dirty="0">
                <a:solidFill>
                  <a:srgbClr val="000000"/>
                </a:solidFill>
                <a:latin typeface="Arial"/>
              </a:rPr>
              <a:t>Nome do Orientador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</a:rPr>
              <a:t>Docente do curso ... 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9DA5DB26-F600-9078-1550-89CA9434F20D}"/>
              </a:ext>
            </a:extLst>
          </p:cNvPr>
          <p:cNvSpPr/>
          <p:nvPr/>
        </p:nvSpPr>
        <p:spPr>
          <a:xfrm rot="10809000" flipV="1">
            <a:off x="1156320" y="10359509"/>
            <a:ext cx="14572800" cy="31852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1040" tIns="65520" rIns="131040" bIns="6552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0000"/>
                </a:solidFill>
                <a:latin typeface="Arial"/>
              </a:rPr>
              <a:t>INTRODUÇÃO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Arial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pt-BR" sz="4000" b="0" strike="noStrike" spc="-1" dirty="0" err="1">
                <a:solidFill>
                  <a:srgbClr val="000000"/>
                </a:solidFill>
                <a:latin typeface="Arial"/>
              </a:rPr>
              <a:t>Obs</a:t>
            </a:r>
            <a:r>
              <a:rPr lang="pt-BR" sz="4000" b="0" strike="noStrike" spc="-1" dirty="0">
                <a:solidFill>
                  <a:srgbClr val="000000"/>
                </a:solidFill>
                <a:latin typeface="Arial"/>
              </a:rPr>
              <a:t>: Os títulos de cada seção do poster podem ser alterados conforme critério do orientador. Manter apenas os tamanhos e tipos de fontes que estão neste modelo. </a:t>
            </a:r>
            <a:br>
              <a:rPr sz="4000" dirty="0"/>
            </a:b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Arial"/>
              </a:rPr>
              <a:t> </a:t>
            </a: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800" b="1" strike="noStrike" spc="-1" dirty="0">
                <a:solidFill>
                  <a:srgbClr val="000000"/>
                </a:solidFill>
                <a:latin typeface="Arial"/>
              </a:rPr>
              <a:t>METODOLOGIA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0000"/>
                </a:solidFill>
                <a:latin typeface="Arial"/>
              </a:rPr>
              <a:t>DISCUSSÃO E </a:t>
            </a:r>
            <a:r>
              <a:rPr lang="en-US" sz="4800" b="1" strike="noStrike" spc="-1" dirty="0">
                <a:solidFill>
                  <a:srgbClr val="000000"/>
                </a:solidFill>
                <a:latin typeface="Arial"/>
              </a:rPr>
              <a:t>RESULTADOS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pt-BR" sz="5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etângulo 17">
            <a:extLst>
              <a:ext uri="{FF2B5EF4-FFF2-40B4-BE49-F238E27FC236}">
                <a16:creationId xmlns:a16="http://schemas.microsoft.com/office/drawing/2014/main" id="{5EED04A0-1A47-5A4B-DE9D-247E2CA9BB2D}"/>
              </a:ext>
            </a:extLst>
          </p:cNvPr>
          <p:cNvSpPr/>
          <p:nvPr/>
        </p:nvSpPr>
        <p:spPr>
          <a:xfrm>
            <a:off x="16744321" y="10572931"/>
            <a:ext cx="14545080" cy="3165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 </a:t>
            </a: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800" b="1" strike="noStrike" spc="-1" dirty="0">
                <a:solidFill>
                  <a:srgbClr val="000000"/>
                </a:solidFill>
                <a:latin typeface="Arial"/>
              </a:rPr>
              <a:t>CONCLUSÃO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4000" dirty="0"/>
            </a:b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0000"/>
                </a:solidFill>
                <a:latin typeface="Arial"/>
              </a:rPr>
              <a:t>REFERÊNCIAS</a:t>
            </a:r>
            <a:endParaRPr lang="pt-BR" sz="4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E19D9130-6690-E8FC-4FF3-4F73DF939237}"/>
              </a:ext>
            </a:extLst>
          </p:cNvPr>
          <p:cNvSpPr/>
          <p:nvPr/>
        </p:nvSpPr>
        <p:spPr>
          <a:xfrm>
            <a:off x="1512360" y="3173437"/>
            <a:ext cx="29378880" cy="1441703"/>
          </a:xfrm>
          <a:prstGeom prst="rect">
            <a:avLst/>
          </a:prstGeom>
          <a:noFill/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/>
        </p:style>
        <p:txBody>
          <a:bodyPr lIns="604440" tIns="302400" rIns="604440" bIns="3024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rgbClr val="000000"/>
                </a:solidFill>
                <a:latin typeface="Arial"/>
                <a:ea typeface="Verdana"/>
              </a:rPr>
              <a:t>Projeto Integrador – nome da disciplina</a:t>
            </a:r>
            <a:endParaRPr lang="pt-BR" sz="5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76</Words>
  <Application>Microsoft Office PowerPoint</Application>
  <PresentationFormat>Personalizar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Bertocco</dc:creator>
  <cp:lastModifiedBy>Bertocco</cp:lastModifiedBy>
  <cp:revision>7</cp:revision>
  <dcterms:modified xsi:type="dcterms:W3CDTF">2025-06-21T02:15:19Z</dcterms:modified>
</cp:coreProperties>
</file>