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64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9337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>
            <a:extLst>
              <a:ext uri="{FF2B5EF4-FFF2-40B4-BE49-F238E27FC236}">
                <a16:creationId xmlns:a16="http://schemas.microsoft.com/office/drawing/2014/main" id="{8A2FE5E0-3D91-47A6-9856-58D0E77BE24F}"/>
              </a:ext>
            </a:extLst>
          </p:cNvPr>
          <p:cNvSpPr/>
          <p:nvPr userDrawn="1"/>
        </p:nvSpPr>
        <p:spPr>
          <a:xfrm>
            <a:off x="1175658" y="0"/>
            <a:ext cx="275772" cy="6858000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74000">
                <a:schemeClr val="tx1">
                  <a:alpha val="50000"/>
                </a:schemeClr>
              </a:gs>
              <a:gs pos="83000">
                <a:schemeClr val="tx1">
                  <a:alpha val="60000"/>
                </a:schemeClr>
              </a:gs>
              <a:gs pos="100000">
                <a:schemeClr val="tx1">
                  <a:alpha val="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C8E9D0C6-AA98-40F6-BAE3-F6DCE43FB8A1}"/>
              </a:ext>
            </a:extLst>
          </p:cNvPr>
          <p:cNvSpPr/>
          <p:nvPr userDrawn="1"/>
        </p:nvSpPr>
        <p:spPr>
          <a:xfrm>
            <a:off x="-1" y="0"/>
            <a:ext cx="1204687" cy="6858000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74000">
                <a:srgbClr val="C00000">
                  <a:alpha val="78000"/>
                </a:srgbClr>
              </a:gs>
              <a:gs pos="83000">
                <a:srgbClr val="C00000">
                  <a:alpha val="76000"/>
                </a:srgbClr>
              </a:gs>
              <a:gs pos="100000">
                <a:srgbClr val="C00000">
                  <a:alpha val="3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0683B4C3-30B9-419A-BF12-009A43D63B5F}"/>
              </a:ext>
            </a:extLst>
          </p:cNvPr>
          <p:cNvSpPr/>
          <p:nvPr userDrawn="1"/>
        </p:nvSpPr>
        <p:spPr>
          <a:xfrm rot="10800000">
            <a:off x="10791367" y="0"/>
            <a:ext cx="275772" cy="6858000"/>
          </a:xfrm>
          <a:prstGeom prst="rect">
            <a:avLst/>
          </a:prstGeom>
          <a:gradFill>
            <a:gsLst>
              <a:gs pos="0">
                <a:schemeClr val="tx1">
                  <a:alpha val="20000"/>
                </a:schemeClr>
              </a:gs>
              <a:gs pos="74000">
                <a:schemeClr val="tx1">
                  <a:alpha val="50000"/>
                </a:schemeClr>
              </a:gs>
              <a:gs pos="83000">
                <a:schemeClr val="tx1">
                  <a:alpha val="60000"/>
                </a:schemeClr>
              </a:gs>
              <a:gs pos="100000">
                <a:schemeClr val="tx1">
                  <a:alpha val="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27A01D76-CD74-497D-90A5-908CBC2A35D2}"/>
              </a:ext>
            </a:extLst>
          </p:cNvPr>
          <p:cNvSpPr/>
          <p:nvPr userDrawn="1"/>
        </p:nvSpPr>
        <p:spPr>
          <a:xfrm rot="10800000">
            <a:off x="10987313" y="0"/>
            <a:ext cx="1204687" cy="6858000"/>
          </a:xfrm>
          <a:prstGeom prst="rect">
            <a:avLst/>
          </a:prstGeom>
          <a:gradFill flip="none" rotWithShape="1">
            <a:gsLst>
              <a:gs pos="0">
                <a:srgbClr val="C00000"/>
              </a:gs>
              <a:gs pos="74000">
                <a:srgbClr val="C00000">
                  <a:alpha val="78000"/>
                </a:srgbClr>
              </a:gs>
              <a:gs pos="83000">
                <a:srgbClr val="C00000">
                  <a:alpha val="76000"/>
                </a:srgbClr>
              </a:gs>
              <a:gs pos="100000">
                <a:srgbClr val="C00000">
                  <a:alpha val="30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 descr="Texto, Logotipo&#10;&#10;Descrição gerada automaticamente">
            <a:extLst>
              <a:ext uri="{FF2B5EF4-FFF2-40B4-BE49-F238E27FC236}">
                <a16:creationId xmlns:a16="http://schemas.microsoft.com/office/drawing/2014/main" id="{9EF96BCA-2364-BD58-0CC5-75C2FE2BAB1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3230" y="5742878"/>
            <a:ext cx="4620214" cy="1115122"/>
          </a:xfrm>
          <a:prstGeom prst="rect">
            <a:avLst/>
          </a:prstGeom>
        </p:spPr>
      </p:pic>
      <p:pic>
        <p:nvPicPr>
          <p:cNvPr id="7" name="Imagem 6" descr="Logotipo, nome da empresa&#10;&#10;Descrição gerada automaticamente">
            <a:extLst>
              <a:ext uri="{FF2B5EF4-FFF2-40B4-BE49-F238E27FC236}">
                <a16:creationId xmlns:a16="http://schemas.microsoft.com/office/drawing/2014/main" id="{AE4D75F2-3C5E-A2AC-FD19-C390F94E5FB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61" t="18417" r="16874" b="24946"/>
          <a:stretch/>
        </p:blipFill>
        <p:spPr>
          <a:xfrm>
            <a:off x="2987749" y="5840107"/>
            <a:ext cx="1913069" cy="864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3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9885E41D-1980-44CF-A2FE-056972ADC866}"/>
              </a:ext>
            </a:extLst>
          </p:cNvPr>
          <p:cNvSpPr txBox="1"/>
          <p:nvPr/>
        </p:nvSpPr>
        <p:spPr>
          <a:xfrm>
            <a:off x="1589649" y="351692"/>
            <a:ext cx="91017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latin typeface="Arial" panose="020B0604020202020204" pitchFamily="34" charset="0"/>
                <a:cs typeface="Arial" panose="020B0604020202020204" pitchFamily="34" charset="0"/>
              </a:rPr>
              <a:t>TITULO DO TRABALHO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55E2EE5-46A8-4DE7-98FE-D37F65B9B020}"/>
              </a:ext>
            </a:extLst>
          </p:cNvPr>
          <p:cNvSpPr txBox="1"/>
          <p:nvPr/>
        </p:nvSpPr>
        <p:spPr>
          <a:xfrm>
            <a:off x="1589649" y="1474763"/>
            <a:ext cx="9101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Nome do Autor 1</a:t>
            </a:r>
          </a:p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Nome do Autor 2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0466FC57-A59F-4452-8F8B-EAEEC0B3B4FC}"/>
              </a:ext>
            </a:extLst>
          </p:cNvPr>
          <p:cNvSpPr txBox="1"/>
          <p:nvPr/>
        </p:nvSpPr>
        <p:spPr>
          <a:xfrm>
            <a:off x="1589648" y="2967335"/>
            <a:ext cx="9101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Nome do Orientador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9FE4B0C-4591-4648-A7E1-E3E00E398387}"/>
              </a:ext>
            </a:extLst>
          </p:cNvPr>
          <p:cNvSpPr txBox="1"/>
          <p:nvPr/>
        </p:nvSpPr>
        <p:spPr>
          <a:xfrm>
            <a:off x="1589647" y="4456165"/>
            <a:ext cx="9101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Nome do Curso</a:t>
            </a:r>
          </a:p>
        </p:txBody>
      </p:sp>
    </p:spTree>
    <p:extLst>
      <p:ext uri="{BB962C8B-B14F-4D97-AF65-F5344CB8AC3E}">
        <p14:creationId xmlns:p14="http://schemas.microsoft.com/office/powerpoint/2010/main" val="805109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0BFDBD4-0671-46A2-8459-0AE6CCBCDFCA}"/>
              </a:ext>
            </a:extLst>
          </p:cNvPr>
          <p:cNvSpPr txBox="1"/>
          <p:nvPr/>
        </p:nvSpPr>
        <p:spPr>
          <a:xfrm>
            <a:off x="1589649" y="351692"/>
            <a:ext cx="9101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1E8698A-27E7-4080-8240-84B7A2F4BCCB}"/>
              </a:ext>
            </a:extLst>
          </p:cNvPr>
          <p:cNvSpPr txBox="1"/>
          <p:nvPr/>
        </p:nvSpPr>
        <p:spPr>
          <a:xfrm>
            <a:off x="1589649" y="1066799"/>
            <a:ext cx="9101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Conteúdo .....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Máximo de 1 Slide</a:t>
            </a:r>
          </a:p>
        </p:txBody>
      </p:sp>
    </p:spTree>
    <p:extLst>
      <p:ext uri="{BB962C8B-B14F-4D97-AF65-F5344CB8AC3E}">
        <p14:creationId xmlns:p14="http://schemas.microsoft.com/office/powerpoint/2010/main" val="3219881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9C51992-2F61-4EBA-89A0-AA81B14FF486}"/>
              </a:ext>
            </a:extLst>
          </p:cNvPr>
          <p:cNvSpPr txBox="1"/>
          <p:nvPr/>
        </p:nvSpPr>
        <p:spPr>
          <a:xfrm>
            <a:off x="1589649" y="351692"/>
            <a:ext cx="9101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9DB49C85-D7F8-4B86-A25D-6B05E53B10E8}"/>
              </a:ext>
            </a:extLst>
          </p:cNvPr>
          <p:cNvSpPr txBox="1"/>
          <p:nvPr/>
        </p:nvSpPr>
        <p:spPr>
          <a:xfrm>
            <a:off x="1589649" y="1066799"/>
            <a:ext cx="91017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Conteúdo .....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Máximo de 1 Slide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259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BDF475-33DC-4156-BE84-AAAD61E5F87A}"/>
              </a:ext>
            </a:extLst>
          </p:cNvPr>
          <p:cNvSpPr txBox="1"/>
          <p:nvPr/>
        </p:nvSpPr>
        <p:spPr>
          <a:xfrm>
            <a:off x="1589649" y="351692"/>
            <a:ext cx="9101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057FD60-BEEE-4E27-8035-D670D6A31BB6}"/>
              </a:ext>
            </a:extLst>
          </p:cNvPr>
          <p:cNvSpPr txBox="1"/>
          <p:nvPr/>
        </p:nvSpPr>
        <p:spPr>
          <a:xfrm>
            <a:off x="1589649" y="1066799"/>
            <a:ext cx="9101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Conteúdo .....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Máximo de 2 Slide</a:t>
            </a:r>
          </a:p>
        </p:txBody>
      </p:sp>
    </p:spTree>
    <p:extLst>
      <p:ext uri="{BB962C8B-B14F-4D97-AF65-F5344CB8AC3E}">
        <p14:creationId xmlns:p14="http://schemas.microsoft.com/office/powerpoint/2010/main" val="27675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13B5321-8FE9-4FB7-9D29-0DEB5DC0BCFD}"/>
              </a:ext>
            </a:extLst>
          </p:cNvPr>
          <p:cNvSpPr txBox="1"/>
          <p:nvPr/>
        </p:nvSpPr>
        <p:spPr>
          <a:xfrm>
            <a:off x="1589649" y="351692"/>
            <a:ext cx="91017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 FINAIS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927A537-B2C3-465D-90E7-8CB3D08929FC}"/>
              </a:ext>
            </a:extLst>
          </p:cNvPr>
          <p:cNvSpPr txBox="1"/>
          <p:nvPr/>
        </p:nvSpPr>
        <p:spPr>
          <a:xfrm>
            <a:off x="1589649" y="1066799"/>
            <a:ext cx="91017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Conteúdo .....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Máximo de 1 Slide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612209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50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Personalizar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 Oliveira Gomes</dc:creator>
  <cp:lastModifiedBy>VINICIUS HENRIQUE PORTO BRISIGHELLO</cp:lastModifiedBy>
  <cp:revision>5</cp:revision>
  <dcterms:created xsi:type="dcterms:W3CDTF">2020-06-30T23:02:05Z</dcterms:created>
  <dcterms:modified xsi:type="dcterms:W3CDTF">2024-11-23T15:02:49Z</dcterms:modified>
</cp:coreProperties>
</file>