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32404050" cy="432054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25" d="100"/>
          <a:sy n="25" d="100"/>
        </p:scale>
        <p:origin x="948" y="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pt-BR" sz="8600" b="0" strike="noStrike" spc="-1">
                <a:solidFill>
                  <a:srgbClr val="000000"/>
                </a:solidFill>
                <a:latin typeface="Calibri"/>
              </a:rPr>
              <a:t>Click to move the slide</a:t>
            </a: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Click to edit the notes format</a:t>
            </a:r>
          </a:p>
        </p:txBody>
      </p:sp>
      <p:sp>
        <p:nvSpPr>
          <p:cNvPr id="41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buNone/>
            </a:pPr>
            <a:r>
              <a:rPr lang="pt-BR" sz="1400" b="0" strike="noStrike" spc="-1">
                <a:solidFill>
                  <a:srgbClr val="000000"/>
                </a:solidFill>
                <a:latin typeface="Times New Roman"/>
              </a:rPr>
              <a:t>&lt;header&gt;</a:t>
            </a:r>
          </a:p>
        </p:txBody>
      </p:sp>
      <p:sp>
        <p:nvSpPr>
          <p:cNvPr id="42" name="PlaceHolder 4"/>
          <p:cNvSpPr>
            <a:spLocks noGrp="1"/>
          </p:cNvSpPr>
          <p:nvPr>
            <p:ph type="dt" idx="4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buNone/>
              <a:defRPr lang="pt-BR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lang="pt-BR" sz="1400" b="0" strike="noStrike" spc="-1">
                <a:solidFill>
                  <a:srgbClr val="000000"/>
                </a:solidFill>
                <a:latin typeface="Times New Roman"/>
              </a:rPr>
              <a:t>&lt;date/time&gt;</a:t>
            </a:r>
          </a:p>
        </p:txBody>
      </p:sp>
      <p:sp>
        <p:nvSpPr>
          <p:cNvPr id="43" name="PlaceHolder 5"/>
          <p:cNvSpPr>
            <a:spLocks noGrp="1"/>
          </p:cNvSpPr>
          <p:nvPr>
            <p:ph type="ftr" idx="5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>
              <a:buNone/>
              <a:defRPr lang="pt-BR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pt-BR" sz="1400" b="0" strike="noStrike" spc="-1">
                <a:solidFill>
                  <a:srgbClr val="000000"/>
                </a:solidFill>
                <a:latin typeface="Times New Roman"/>
              </a:rPr>
              <a:t>&lt;footer&gt;</a:t>
            </a:r>
          </a:p>
        </p:txBody>
      </p:sp>
      <p:sp>
        <p:nvSpPr>
          <p:cNvPr id="44" name="PlaceHolder 6"/>
          <p:cNvSpPr>
            <a:spLocks noGrp="1"/>
          </p:cNvSpPr>
          <p:nvPr>
            <p:ph type="sldNum" idx="6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buNone/>
              <a:defRPr lang="pt-BR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3B402F47-7606-4967-A7B2-8F21C1781696}" type="slidenum">
              <a:rPr lang="pt-BR" sz="1400" b="0" strike="noStrike" spc="-1">
                <a:solidFill>
                  <a:srgbClr val="000000"/>
                </a:solidFill>
                <a:latin typeface="Times New Roman"/>
              </a:rPr>
              <a:t>‹nº›</a:t>
            </a:fld>
            <a:endParaRPr lang="pt-BR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ln w="0">
            <a:noFill/>
          </a:ln>
        </p:spPr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lstStyle/>
          <a:p>
            <a:pPr marL="216000"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sldNum" idx="7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indent="0" algn="r">
              <a:lnSpc>
                <a:spcPct val="100000"/>
              </a:lnSpc>
              <a:buNone/>
              <a:defRPr lang="pt-BR" sz="1200" b="0" strike="noStrike" spc="-1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F4E0417F-1380-4144-8BB2-F3960B0788F0}" type="slidenum">
              <a:rPr lang="pt-BR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1</a:t>
            </a:fld>
            <a:endParaRPr lang="pt-BR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23905039-7137-437D-9C3D-A5BB208F9499}" type="slidenum">
              <a:t>‹nº›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1620000" y="1723680"/>
            <a:ext cx="29162880" cy="7214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pt-BR" sz="8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1620000" y="10109880"/>
            <a:ext cx="29162880" cy="1195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53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1620000" y="23198400"/>
            <a:ext cx="29162880" cy="1195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53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15D0EF86-F10F-41A3-AA47-53A2A390C0BA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1620000" y="1723680"/>
            <a:ext cx="29162880" cy="7214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pt-BR" sz="8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1620000" y="10109880"/>
            <a:ext cx="14231160" cy="1195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53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16563240" y="10109880"/>
            <a:ext cx="14231160" cy="1195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53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/>
          </p:nvPr>
        </p:nvSpPr>
        <p:spPr>
          <a:xfrm>
            <a:off x="1620000" y="23198400"/>
            <a:ext cx="14231160" cy="1195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53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/>
          </p:nvPr>
        </p:nvSpPr>
        <p:spPr>
          <a:xfrm>
            <a:off x="16563240" y="23198400"/>
            <a:ext cx="14231160" cy="1195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53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307FA973-7F50-45A3-9DCC-67217212440A}" type="slidenum">
              <a:t>‹nº›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1620000" y="1723680"/>
            <a:ext cx="29162880" cy="7214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pt-BR" sz="8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/>
          </p:nvPr>
        </p:nvSpPr>
        <p:spPr>
          <a:xfrm>
            <a:off x="1620000" y="10109880"/>
            <a:ext cx="9390240" cy="1195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53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/>
          </p:nvPr>
        </p:nvSpPr>
        <p:spPr>
          <a:xfrm>
            <a:off x="11480040" y="10109880"/>
            <a:ext cx="9390240" cy="1195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53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/>
          </p:nvPr>
        </p:nvSpPr>
        <p:spPr>
          <a:xfrm>
            <a:off x="21340440" y="10109880"/>
            <a:ext cx="9390240" cy="1195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53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/>
          </p:nvPr>
        </p:nvSpPr>
        <p:spPr>
          <a:xfrm>
            <a:off x="1620000" y="23198400"/>
            <a:ext cx="9390240" cy="1195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53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/>
          </p:nvPr>
        </p:nvSpPr>
        <p:spPr>
          <a:xfrm>
            <a:off x="11480040" y="23198400"/>
            <a:ext cx="9390240" cy="1195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53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/>
          </p:nvPr>
        </p:nvSpPr>
        <p:spPr>
          <a:xfrm>
            <a:off x="21340440" y="23198400"/>
            <a:ext cx="9390240" cy="1195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53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C078313F-EE26-46E8-BEDF-1C6C9EF700BD}" type="slidenum">
              <a:t>‹nº›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1620000" y="1723680"/>
            <a:ext cx="29162880" cy="7214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pt-BR" sz="8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1620000" y="10109880"/>
            <a:ext cx="29162880" cy="2505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6C6BEC7A-F537-4473-A27A-FB9913FD5A2E}" type="slidenum">
              <a:t>‹nº›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620000" y="1723680"/>
            <a:ext cx="29162880" cy="7214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pt-BR" sz="8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/>
          </p:nvPr>
        </p:nvSpPr>
        <p:spPr>
          <a:xfrm>
            <a:off x="1620000" y="10109880"/>
            <a:ext cx="29162880" cy="2505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53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2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690E1EF4-A512-47DA-83B0-95032E08B82A}" type="slidenum">
              <a:t>‹nº›</a:t>
            </a:fld>
            <a:endParaRPr/>
          </a:p>
        </p:txBody>
      </p:sp>
      <p:sp>
        <p:nvSpPr>
          <p:cNvPr id="3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620000" y="1723680"/>
            <a:ext cx="29162880" cy="7214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pt-BR" sz="8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1620000" y="10109880"/>
            <a:ext cx="14231160" cy="2505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53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/>
          </p:nvPr>
        </p:nvSpPr>
        <p:spPr>
          <a:xfrm>
            <a:off x="16563240" y="10109880"/>
            <a:ext cx="14231160" cy="2505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53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C8ECF8A3-DE80-44B1-B4E8-57EBA2ADA52C}" type="slidenum">
              <a:t>‹nº›</a:t>
            </a:fld>
            <a:endParaRPr/>
          </a:p>
        </p:txBody>
      </p:sp>
      <p:sp>
        <p:nvSpPr>
          <p:cNvPr id="2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1620000" y="1723680"/>
            <a:ext cx="29162880" cy="7214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pt-BR" sz="8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27694F39-338D-4952-A338-B28FA18079D2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1620000" y="1723680"/>
            <a:ext cx="29162880" cy="33444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1C2F1163-FABB-4230-9E5C-2B8CB09F03B8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620000" y="1723680"/>
            <a:ext cx="29162880" cy="7214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pt-BR" sz="8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/>
          </p:nvPr>
        </p:nvSpPr>
        <p:spPr>
          <a:xfrm>
            <a:off x="1620000" y="10109880"/>
            <a:ext cx="14231160" cy="1195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53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/>
          </p:nvPr>
        </p:nvSpPr>
        <p:spPr>
          <a:xfrm>
            <a:off x="16563240" y="10109880"/>
            <a:ext cx="14231160" cy="2505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53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/>
          </p:nvPr>
        </p:nvSpPr>
        <p:spPr>
          <a:xfrm>
            <a:off x="1620000" y="23198400"/>
            <a:ext cx="14231160" cy="1195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53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C00AE0BE-7EE2-49EB-B168-1A94749BEFB9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1620000" y="1723680"/>
            <a:ext cx="29162880" cy="7214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pt-BR" sz="8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1620000" y="10109880"/>
            <a:ext cx="14231160" cy="2505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53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>
          <a:xfrm>
            <a:off x="16563240" y="10109880"/>
            <a:ext cx="14231160" cy="1195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53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/>
          </p:nvPr>
        </p:nvSpPr>
        <p:spPr>
          <a:xfrm>
            <a:off x="16563240" y="23198400"/>
            <a:ext cx="14231160" cy="1195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53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8D4A90D1-FA7C-4D62-B79F-1B9FBDCAF61B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1620000" y="1723680"/>
            <a:ext cx="29162880" cy="7214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pt-BR" sz="8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1620000" y="10109880"/>
            <a:ext cx="14231160" cy="1195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53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16563240" y="10109880"/>
            <a:ext cx="14231160" cy="1195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53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/>
          </p:nvPr>
        </p:nvSpPr>
        <p:spPr>
          <a:xfrm>
            <a:off x="1620000" y="23198400"/>
            <a:ext cx="29162880" cy="1195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53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E18D5AC3-C624-40DD-A2E2-D4B4913AB177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dt" idx="1"/>
          </p:nvPr>
        </p:nvSpPr>
        <p:spPr>
          <a:xfrm>
            <a:off x="1620360" y="40044960"/>
            <a:ext cx="7560720" cy="2300040"/>
          </a:xfrm>
          <a:prstGeom prst="rect">
            <a:avLst/>
          </a:prstGeom>
          <a:noFill/>
          <a:ln w="0">
            <a:noFill/>
          </a:ln>
        </p:spPr>
        <p:txBody>
          <a:bodyPr lIns="432000" tIns="216000" rIns="432000" bIns="216000" anchor="ctr">
            <a:noAutofit/>
          </a:bodyPr>
          <a:lstStyle>
            <a:lvl1pPr indent="0">
              <a:lnSpc>
                <a:spcPct val="100000"/>
              </a:lnSpc>
              <a:buNone/>
              <a:defRPr lang="pt-BR" sz="59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lang="pt-BR" sz="5900" b="0" strike="noStrike" spc="-1">
                <a:solidFill>
                  <a:srgbClr val="8B8B8B"/>
                </a:solidFill>
                <a:latin typeface="Calibri"/>
              </a:rPr>
              <a:t>&lt;date/time&gt;</a:t>
            </a:r>
            <a:endParaRPr lang="pt-BR" sz="59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ftr" idx="2"/>
          </p:nvPr>
        </p:nvSpPr>
        <p:spPr>
          <a:xfrm>
            <a:off x="11071440" y="40044960"/>
            <a:ext cx="10261080" cy="2300040"/>
          </a:xfrm>
          <a:prstGeom prst="rect">
            <a:avLst/>
          </a:prstGeom>
          <a:noFill/>
          <a:ln w="0">
            <a:noFill/>
          </a:ln>
        </p:spPr>
        <p:txBody>
          <a:bodyPr lIns="432000" tIns="216000" rIns="432000" bIns="216000" anchor="ctr">
            <a:noAutofit/>
          </a:bodyPr>
          <a:lstStyle>
            <a:lvl1pPr indent="0" algn="ctr">
              <a:buNone/>
              <a:defRPr lang="pt-BR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pt-BR" sz="1400" b="0" strike="noStrike" spc="-1">
                <a:solidFill>
                  <a:srgbClr val="000000"/>
                </a:solidFill>
                <a:latin typeface="Times New Roman"/>
              </a:rPr>
              <a:t>&lt;footer&gt;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sldNum" idx="3"/>
          </p:nvPr>
        </p:nvSpPr>
        <p:spPr>
          <a:xfrm>
            <a:off x="23222880" y="40044960"/>
            <a:ext cx="7560720" cy="2300040"/>
          </a:xfrm>
          <a:prstGeom prst="rect">
            <a:avLst/>
          </a:prstGeom>
          <a:noFill/>
          <a:ln w="0">
            <a:noFill/>
          </a:ln>
        </p:spPr>
        <p:txBody>
          <a:bodyPr lIns="432000" tIns="216000" rIns="432000" bIns="216000" anchor="ctr">
            <a:noAutofit/>
          </a:bodyPr>
          <a:lstStyle>
            <a:lvl1pPr indent="0" algn="r">
              <a:lnSpc>
                <a:spcPct val="100000"/>
              </a:lnSpc>
              <a:buNone/>
              <a:defRPr lang="pt-BR" sz="59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2F3915B3-8B5C-45CB-89CA-E152F6140E42}" type="slidenum">
              <a:rPr lang="pt-BR" sz="5900" b="0" strike="noStrike" spc="-1">
                <a:solidFill>
                  <a:srgbClr val="8B8B8B"/>
                </a:solidFill>
                <a:latin typeface="Calibri"/>
              </a:rPr>
              <a:t>‹nº›</a:t>
            </a:fld>
            <a:endParaRPr lang="pt-BR" sz="59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 Box 7"/>
          <p:cNvSpPr/>
          <p:nvPr/>
        </p:nvSpPr>
        <p:spPr>
          <a:xfrm>
            <a:off x="1092600" y="3649320"/>
            <a:ext cx="30218400" cy="508320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04440" tIns="302400" rIns="604440" bIns="3024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5400" b="1" strike="noStrike" spc="-1">
                <a:solidFill>
                  <a:srgbClr val="000000"/>
                </a:solidFill>
                <a:latin typeface="Arial"/>
              </a:rPr>
              <a:t>TÍTULO DO TRABALHO</a:t>
            </a:r>
            <a:endParaRPr lang="pt-BR" sz="54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pt-BR" sz="48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4800" b="1" strike="noStrike" spc="-1">
                <a:solidFill>
                  <a:srgbClr val="000000"/>
                </a:solidFill>
                <a:latin typeface="Arial"/>
              </a:rPr>
              <a:t>Nome do Aluno 1; Nome do Aluno 2 </a:t>
            </a:r>
            <a:endParaRPr lang="pt-BR" sz="48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4800" b="0" strike="noStrike" spc="-1">
                <a:solidFill>
                  <a:srgbClr val="000000"/>
                </a:solidFill>
                <a:latin typeface="Arial"/>
              </a:rPr>
              <a:t>Discente(s) do curso ...  </a:t>
            </a:r>
          </a:p>
          <a:p>
            <a:pPr algn="ctr">
              <a:lnSpc>
                <a:spcPct val="100000"/>
              </a:lnSpc>
            </a:pPr>
            <a:r>
              <a:rPr lang="pt-BR" sz="4800" b="0" strike="noStrike" spc="-1">
                <a:solidFill>
                  <a:srgbClr val="000000"/>
                </a:solidFill>
                <a:latin typeface="Arial"/>
              </a:rPr>
              <a:t>  </a:t>
            </a:r>
            <a:r>
              <a:rPr lang="pt-BR" sz="4800" b="1" strike="noStrike" spc="-1">
                <a:solidFill>
                  <a:srgbClr val="000000"/>
                </a:solidFill>
                <a:latin typeface="Arial"/>
              </a:rPr>
              <a:t>Nome do Orientador</a:t>
            </a:r>
            <a:endParaRPr lang="pt-BR" sz="48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4800" b="0" strike="noStrike" spc="-1">
                <a:solidFill>
                  <a:srgbClr val="000000"/>
                </a:solidFill>
                <a:latin typeface="Arial"/>
              </a:rPr>
              <a:t>Docente do curso ... </a:t>
            </a:r>
          </a:p>
        </p:txBody>
      </p:sp>
      <p:sp>
        <p:nvSpPr>
          <p:cNvPr id="46" name="Text Box 3"/>
          <p:cNvSpPr/>
          <p:nvPr/>
        </p:nvSpPr>
        <p:spPr>
          <a:xfrm rot="10809000" flipV="1">
            <a:off x="1156320" y="9179640"/>
            <a:ext cx="14572800" cy="3185280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31040" tIns="65520" rIns="131040" bIns="65520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pt-BR" sz="4800" b="1" strike="noStrike" spc="-1">
                <a:solidFill>
                  <a:srgbClr val="000000"/>
                </a:solidFill>
                <a:latin typeface="Arial"/>
              </a:rPr>
              <a:t>INTRODUÇÃO</a:t>
            </a:r>
            <a:endParaRPr lang="pt-BR" sz="4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t-BR" sz="4000" b="0" strike="noStrike" spc="-1">
                <a:solidFill>
                  <a:srgbClr val="000000"/>
                </a:solidFill>
                <a:latin typeface="Arial"/>
              </a:rPr>
              <a:t> </a:t>
            </a:r>
          </a:p>
          <a:p>
            <a:pPr>
              <a:lnSpc>
                <a:spcPct val="100000"/>
              </a:lnSpc>
            </a:pPr>
            <a:r>
              <a:rPr lang="pt-BR" sz="4000" b="0" strike="noStrike" spc="-1">
                <a:solidFill>
                  <a:srgbClr val="000000"/>
                </a:solidFill>
                <a:latin typeface="Arial"/>
              </a:rPr>
              <a:t>Obs: Os títulos de cada seção do poster podem ser alterados conforme critério do orientador. Manter apenas os tamanhos e tipos de fontes que estão neste modelo. </a:t>
            </a:r>
            <a:br>
              <a:rPr sz="4000"/>
            </a:br>
            <a:endParaRPr lang="pt-BR" sz="4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t-BR" sz="4000" b="0" strike="noStrike" spc="-1">
                <a:solidFill>
                  <a:srgbClr val="000000"/>
                </a:solidFill>
                <a:latin typeface="Arial"/>
              </a:rPr>
              <a:t> </a:t>
            </a:r>
          </a:p>
          <a:p>
            <a:pPr>
              <a:lnSpc>
                <a:spcPct val="100000"/>
              </a:lnSpc>
            </a:pPr>
            <a:endParaRPr lang="pt-BR" sz="4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4800" b="1" strike="noStrike" spc="-1">
                <a:solidFill>
                  <a:srgbClr val="000000"/>
                </a:solidFill>
                <a:latin typeface="Arial"/>
              </a:rPr>
              <a:t>METODOLOGIA</a:t>
            </a:r>
            <a:endParaRPr lang="pt-BR" sz="4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t-BR" sz="4800" b="1" strike="noStrike" spc="-1">
                <a:solidFill>
                  <a:srgbClr val="000000"/>
                </a:solidFill>
                <a:latin typeface="Arial"/>
              </a:rPr>
              <a:t>DISCUSSÃO E </a:t>
            </a:r>
            <a:r>
              <a:rPr lang="en-US" sz="4800" b="1" strike="noStrike" spc="-1">
                <a:solidFill>
                  <a:srgbClr val="000000"/>
                </a:solidFill>
                <a:latin typeface="Arial"/>
              </a:rPr>
              <a:t>RESULTADOS</a:t>
            </a:r>
            <a:endParaRPr lang="pt-BR" sz="4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8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</a:tabLst>
            </a:pPr>
            <a:endParaRPr lang="pt-BR" sz="40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</a:tabLst>
            </a:pPr>
            <a:endParaRPr lang="pt-BR" sz="40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</a:tabLst>
            </a:pPr>
            <a:endParaRPr lang="pt-BR" sz="40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</a:tabLst>
            </a:pPr>
            <a:endParaRPr lang="pt-BR" sz="40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</a:tabLst>
            </a:pPr>
            <a:endParaRPr lang="pt-BR" sz="40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</a:tabLst>
            </a:pPr>
            <a:endParaRPr lang="pt-BR" sz="40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</a:tabLst>
            </a:pPr>
            <a:endParaRPr lang="pt-BR" sz="4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pt-BR" sz="4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pt-BR" sz="4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pt-BR" sz="4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pt-BR" sz="4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pt-BR" sz="4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pt-BR" sz="4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pt-BR" sz="4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pt-BR" sz="4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pt-BR" sz="4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pt-BR" sz="4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pt-BR" sz="4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pt-BR" sz="40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</a:tabLst>
            </a:pPr>
            <a:endParaRPr lang="pt-BR" sz="5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Text Box 7"/>
          <p:cNvSpPr/>
          <p:nvPr/>
        </p:nvSpPr>
        <p:spPr>
          <a:xfrm>
            <a:off x="1584360" y="1692000"/>
            <a:ext cx="29378880" cy="1427400"/>
          </a:xfrm>
          <a:prstGeom prst="rect">
            <a:avLst/>
          </a:prstGeom>
          <a:noFill/>
          <a:ln>
            <a:noFill/>
          </a:ln>
          <a:effectLst>
            <a:outerShdw blurRad="39960" dist="2304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/>
        </p:style>
        <p:txBody>
          <a:bodyPr lIns="604440" tIns="302400" rIns="604440" bIns="3024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5400" b="1" strike="noStrike" spc="-1">
                <a:solidFill>
                  <a:srgbClr val="000000"/>
                </a:solidFill>
                <a:latin typeface="Arial"/>
                <a:ea typeface="Verdana"/>
              </a:rPr>
              <a:t>Trabalho de Graduação – Apresentação de Artigo</a:t>
            </a:r>
            <a:endParaRPr lang="pt-BR" sz="5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" name="Retângulo 17"/>
          <p:cNvSpPr/>
          <p:nvPr/>
        </p:nvSpPr>
        <p:spPr>
          <a:xfrm>
            <a:off x="16705440" y="9471960"/>
            <a:ext cx="14545080" cy="31658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>
              <a:lnSpc>
                <a:spcPct val="100000"/>
              </a:lnSpc>
            </a:pPr>
            <a:endParaRPr lang="pt-BR" sz="4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4000" b="0" strike="noStrike" spc="-1">
                <a:solidFill>
                  <a:srgbClr val="000000"/>
                </a:solidFill>
                <a:latin typeface="Arial"/>
              </a:rPr>
              <a:t> </a:t>
            </a:r>
            <a:endParaRPr lang="pt-BR" sz="4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4800" b="1" strike="noStrike" spc="-1">
                <a:solidFill>
                  <a:srgbClr val="000000"/>
                </a:solidFill>
                <a:latin typeface="Arial"/>
              </a:rPr>
              <a:t>CONCLUSÃO</a:t>
            </a:r>
            <a:endParaRPr lang="pt-BR" sz="4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br>
              <a:rPr sz="4000"/>
            </a:br>
            <a:endParaRPr lang="pt-BR" sz="4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t-BR" sz="4800" b="1" strike="noStrike" spc="-1">
                <a:solidFill>
                  <a:srgbClr val="000000"/>
                </a:solidFill>
                <a:latin typeface="Arial"/>
              </a:rPr>
              <a:t>REFERÊNCIAS</a:t>
            </a:r>
            <a:endParaRPr lang="pt-BR" sz="4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Text Box 7"/>
          <p:cNvSpPr/>
          <p:nvPr/>
        </p:nvSpPr>
        <p:spPr>
          <a:xfrm>
            <a:off x="0" y="0"/>
            <a:ext cx="24986520" cy="1656720"/>
          </a:xfrm>
          <a:prstGeom prst="rect">
            <a:avLst/>
          </a:prstGeom>
          <a:noFill/>
          <a:ln>
            <a:noFill/>
          </a:ln>
          <a:effectLst>
            <a:outerShdw blurRad="39960" dist="2304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/>
        </p:style>
        <p:txBody>
          <a:bodyPr lIns="604440" tIns="302400" rIns="604440" bIns="302400" anchor="t">
            <a:spAutoFit/>
          </a:bodyPr>
          <a:lstStyle/>
          <a:p>
            <a:pPr algn="ctr">
              <a:lnSpc>
                <a:spcPct val="100000"/>
              </a:lnSpc>
            </a:pPr>
            <a:endParaRPr lang="pt-BR" sz="6800" b="1" i="1" strike="noStrike" spc="-1">
              <a:solidFill>
                <a:schemeClr val="lt1"/>
              </a:solidFill>
              <a:latin typeface="Arial"/>
              <a:ea typeface="Verdana"/>
            </a:endParaRPr>
          </a:p>
        </p:txBody>
      </p:sp>
      <p:sp>
        <p:nvSpPr>
          <p:cNvPr id="50" name="Rectangle 3"/>
          <p:cNvSpPr/>
          <p:nvPr/>
        </p:nvSpPr>
        <p:spPr>
          <a:xfrm>
            <a:off x="6625080" y="245880"/>
            <a:ext cx="9648720" cy="118800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numCol="1" spcCol="0" anchor="ctr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pt-BR" sz="3600" b="0" strike="noStrike" spc="-1">
                <a:solidFill>
                  <a:srgbClr val="000000"/>
                </a:solidFill>
                <a:latin typeface="Verdana"/>
                <a:ea typeface="Times New Roman"/>
              </a:rPr>
              <a:t>Faculdade de Tecnologia de Mococa </a:t>
            </a:r>
            <a:endParaRPr lang="pt-BR" sz="36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pt-BR" sz="3600" b="0" strike="noStrike" spc="-1">
                <a:solidFill>
                  <a:srgbClr val="000000"/>
                </a:solidFill>
                <a:latin typeface="Verdana"/>
                <a:ea typeface="Times New Roman"/>
              </a:rPr>
              <a:t>Mário Robertson de Sylos Filho</a:t>
            </a:r>
            <a:endParaRPr lang="pt-BR" sz="3600" b="0" strike="noStrike" spc="-1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51" name="Conector reto 27"/>
          <p:cNvCxnSpPr/>
          <p:nvPr/>
        </p:nvCxnSpPr>
        <p:spPr>
          <a:xfrm>
            <a:off x="1584360" y="1800360"/>
            <a:ext cx="29379600" cy="360"/>
          </a:xfrm>
          <a:prstGeom prst="straightConnector1">
            <a:avLst/>
          </a:prstGeom>
          <a:ln>
            <a:solidFill>
              <a:srgbClr val="000000"/>
            </a:solidFill>
            <a:round/>
          </a:ln>
        </p:spPr>
      </p:cxnSp>
      <p:cxnSp>
        <p:nvCxnSpPr>
          <p:cNvPr id="52" name="Conector reto 28"/>
          <p:cNvCxnSpPr/>
          <p:nvPr/>
        </p:nvCxnSpPr>
        <p:spPr>
          <a:xfrm>
            <a:off x="1584360" y="3024360"/>
            <a:ext cx="29379600" cy="360"/>
          </a:xfrm>
          <a:prstGeom prst="straightConnector1">
            <a:avLst/>
          </a:prstGeom>
          <a:ln>
            <a:solidFill>
              <a:srgbClr val="000000"/>
            </a:solidFill>
            <a:round/>
          </a:ln>
        </p:spPr>
      </p:cxnSp>
      <p:cxnSp>
        <p:nvCxnSpPr>
          <p:cNvPr id="53" name="Conector reto 2"/>
          <p:cNvCxnSpPr/>
          <p:nvPr/>
        </p:nvCxnSpPr>
        <p:spPr>
          <a:xfrm>
            <a:off x="16201800" y="9001080"/>
            <a:ext cx="72360" cy="33617880"/>
          </a:xfrm>
          <a:prstGeom prst="straightConnector1">
            <a:avLst/>
          </a:prstGeom>
          <a:ln>
            <a:solidFill>
              <a:srgbClr val="000000"/>
            </a:solidFill>
            <a:round/>
          </a:ln>
        </p:spPr>
      </p:cxnSp>
      <p:cxnSp>
        <p:nvCxnSpPr>
          <p:cNvPr id="55" name="Conector reto 12"/>
          <p:cNvCxnSpPr/>
          <p:nvPr/>
        </p:nvCxnSpPr>
        <p:spPr>
          <a:xfrm>
            <a:off x="1584360" y="8783640"/>
            <a:ext cx="29379600" cy="360"/>
          </a:xfrm>
          <a:prstGeom prst="straightConnector1">
            <a:avLst/>
          </a:prstGeom>
          <a:ln>
            <a:solidFill>
              <a:srgbClr val="000000"/>
            </a:solidFill>
            <a:round/>
          </a:ln>
        </p:spPr>
      </p:cxnSp>
      <p:pic>
        <p:nvPicPr>
          <p:cNvPr id="56" name="Imagem 55"/>
          <p:cNvPicPr/>
          <p:nvPr/>
        </p:nvPicPr>
        <p:blipFill>
          <a:blip r:embed="rId3"/>
          <a:stretch/>
        </p:blipFill>
        <p:spPr>
          <a:xfrm>
            <a:off x="1836000" y="0"/>
            <a:ext cx="3780000" cy="1762560"/>
          </a:xfrm>
          <a:prstGeom prst="rect">
            <a:avLst/>
          </a:prstGeom>
          <a:ln w="0">
            <a:noFill/>
          </a:ln>
        </p:spPr>
      </p:pic>
      <p:pic>
        <p:nvPicPr>
          <p:cNvPr id="3" name="Imagem 2" descr="Texto, Logotipo&#10;&#10;Descrição gerada automaticamente">
            <a:extLst>
              <a:ext uri="{FF2B5EF4-FFF2-40B4-BE49-F238E27FC236}">
                <a16:creationId xmlns:a16="http://schemas.microsoft.com/office/drawing/2014/main" id="{C2AF9C22-C68F-4A73-9EE7-18DF970AFC6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01419" y="-428524"/>
            <a:ext cx="11870901" cy="286512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910</TotalTime>
  <Words>87</Words>
  <Application>Microsoft Office PowerPoint</Application>
  <PresentationFormat>Personalizar</PresentationFormat>
  <Paragraphs>103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Verdana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Mc</dc:creator>
  <dc:description/>
  <cp:lastModifiedBy>VINICIUS HENRIQUE PORTO BRISIGHELLO</cp:lastModifiedBy>
  <cp:revision>95</cp:revision>
  <dcterms:created xsi:type="dcterms:W3CDTF">2014-05-23T20:06:56Z</dcterms:created>
  <dcterms:modified xsi:type="dcterms:W3CDTF">2024-11-23T16:31:27Z</dcterms:modified>
  <dc:language>pt-BR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1</vt:i4>
  </property>
  <property fmtid="{D5CDD505-2E9C-101B-9397-08002B2CF9AE}" pid="3" name="PresentationFormat">
    <vt:lpwstr>Personalizar</vt:lpwstr>
  </property>
  <property fmtid="{D5CDD505-2E9C-101B-9397-08002B2CF9AE}" pid="4" name="Slides">
    <vt:i4>1</vt:i4>
  </property>
</Properties>
</file>