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9144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000000"/>
          </p15:clr>
        </p15:guide>
        <p15:guide id="2" pos="10206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yL75ZlEo7g6GE9Ocavvaq+qeg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0" d="100"/>
          <a:sy n="20" d="100"/>
        </p:scale>
        <p:origin x="1196" y="-424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524300" y="514350"/>
            <a:ext cx="60963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8f97369369_0_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g28f973693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06800" y="514350"/>
            <a:ext cx="19304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232235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1620837" y="1728787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>
            <a:off x="1620837" y="10082212"/>
            <a:ext cx="29162375" cy="28513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32235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ctrTitle"/>
          </p:nvPr>
        </p:nvSpPr>
        <p:spPr>
          <a:xfrm>
            <a:off x="6300788" y="5303838"/>
            <a:ext cx="37804725" cy="1128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subTitle" idx="1"/>
          </p:nvPr>
        </p:nvSpPr>
        <p:spPr>
          <a:xfrm>
            <a:off x="6300788" y="17019588"/>
            <a:ext cx="37804725" cy="78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32235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 rot="5400000">
            <a:off x="28390057" y="9451182"/>
            <a:ext cx="27649487" cy="113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 rot="5400000">
            <a:off x="5631657" y="-1813718"/>
            <a:ext cx="27649487" cy="338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232235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1620837" y="1728787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 rot="5400000">
            <a:off x="1945481" y="9757568"/>
            <a:ext cx="28513087" cy="2916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232235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471863" y="2160588"/>
            <a:ext cx="16257587" cy="7561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>
            <a:spLocks noGrp="1"/>
          </p:cNvSpPr>
          <p:nvPr>
            <p:ph type="pic" idx="2"/>
          </p:nvPr>
        </p:nvSpPr>
        <p:spPr>
          <a:xfrm>
            <a:off x="21429663" y="4665663"/>
            <a:ext cx="25517475" cy="23028275"/>
          </a:xfrm>
          <a:prstGeom prst="rect">
            <a:avLst/>
          </a:prstGeom>
          <a:noFill/>
          <a:ln>
            <a:noFill/>
          </a:ln>
        </p:spPr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3471863" y="9721850"/>
            <a:ext cx="16257587" cy="180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232235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471863" y="2160588"/>
            <a:ext cx="16257587" cy="7561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21429663" y="4665663"/>
            <a:ext cx="25517475" cy="2302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2"/>
          </p:nvPr>
        </p:nvSpPr>
        <p:spPr>
          <a:xfrm>
            <a:off x="3471863" y="9721850"/>
            <a:ext cx="16257587" cy="180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232235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1620837" y="1728787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ldNum" idx="12"/>
          </p:nvPr>
        </p:nvSpPr>
        <p:spPr>
          <a:xfrm>
            <a:off x="232235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>
            <a:spLocks noGrp="1"/>
          </p:cNvSpPr>
          <p:nvPr>
            <p:ph type="title"/>
          </p:nvPr>
        </p:nvSpPr>
        <p:spPr>
          <a:xfrm>
            <a:off x="3471863" y="1725613"/>
            <a:ext cx="43475275" cy="6262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1"/>
          </p:nvPr>
        </p:nvSpPr>
        <p:spPr>
          <a:xfrm>
            <a:off x="3471863" y="7943850"/>
            <a:ext cx="21324887" cy="3892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body" idx="2"/>
          </p:nvPr>
        </p:nvSpPr>
        <p:spPr>
          <a:xfrm>
            <a:off x="3471863" y="11836400"/>
            <a:ext cx="21324887" cy="1741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3"/>
          </p:nvPr>
        </p:nvSpPr>
        <p:spPr>
          <a:xfrm>
            <a:off x="25517475" y="7943850"/>
            <a:ext cx="21429663" cy="3892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4"/>
          </p:nvPr>
        </p:nvSpPr>
        <p:spPr>
          <a:xfrm>
            <a:off x="25517475" y="11836400"/>
            <a:ext cx="21429663" cy="1741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232235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title"/>
          </p:nvPr>
        </p:nvSpPr>
        <p:spPr>
          <a:xfrm>
            <a:off x="1620837" y="1728787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1"/>
          </p:nvPr>
        </p:nvSpPr>
        <p:spPr>
          <a:xfrm>
            <a:off x="2520950" y="7561263"/>
            <a:ext cx="22606000" cy="21385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2"/>
          </p:nvPr>
        </p:nvSpPr>
        <p:spPr>
          <a:xfrm>
            <a:off x="25279350" y="7561263"/>
            <a:ext cx="22606000" cy="21385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sldNum" idx="12"/>
          </p:nvPr>
        </p:nvSpPr>
        <p:spPr>
          <a:xfrm>
            <a:off x="232235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3438525" y="8078788"/>
            <a:ext cx="43476863" cy="13479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3438525" y="21685250"/>
            <a:ext cx="43476863" cy="7088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32235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620837" y="1728787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620837" y="10082212"/>
            <a:ext cx="29162375" cy="28513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marL="457200" marR="0" lvl="0" indent="-1282700" algn="l" rtl="0">
              <a:lnSpc>
                <a:spcPct val="100000"/>
              </a:lnSpc>
              <a:spcBef>
                <a:spcPts val="3320"/>
              </a:spcBef>
              <a:spcAft>
                <a:spcPts val="0"/>
              </a:spcAft>
              <a:buClr>
                <a:schemeClr val="dk1"/>
              </a:buClr>
              <a:buSzPts val="16600"/>
              <a:buFont typeface="Arial"/>
              <a:buChar char="•"/>
              <a:defRPr sz="1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149350" algn="l" rtl="0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Char char="–"/>
              <a:defRPr sz="1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1016000" algn="l" rtl="0">
              <a:lnSpc>
                <a:spcPct val="100000"/>
              </a:lnSpc>
              <a:spcBef>
                <a:spcPts val="2480"/>
              </a:spcBef>
              <a:spcAft>
                <a:spcPts val="0"/>
              </a:spcAft>
              <a:buClr>
                <a:schemeClr val="dk1"/>
              </a:buClr>
              <a:buSzPts val="12400"/>
              <a:buFont typeface="Arial"/>
              <a:buChar char="•"/>
              <a:defRPr sz="1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889000" algn="l" rtl="0">
              <a:lnSpc>
                <a:spcPct val="100000"/>
              </a:lnSpc>
              <a:spcBef>
                <a:spcPts val="2080"/>
              </a:spcBef>
              <a:spcAft>
                <a:spcPts val="0"/>
              </a:spcAft>
              <a:buClr>
                <a:schemeClr val="dk1"/>
              </a:buClr>
              <a:buSzPts val="10400"/>
              <a:buFont typeface="Arial"/>
              <a:buChar char="–"/>
              <a:defRPr sz="10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889000" algn="l" rtl="0">
              <a:lnSpc>
                <a:spcPct val="100000"/>
              </a:lnSpc>
              <a:spcBef>
                <a:spcPts val="2080"/>
              </a:spcBef>
              <a:spcAft>
                <a:spcPts val="0"/>
              </a:spcAft>
              <a:buClr>
                <a:schemeClr val="dk1"/>
              </a:buClr>
              <a:buSzPts val="10400"/>
              <a:buFont typeface="Arial"/>
              <a:buChar char="»"/>
              <a:defRPr sz="10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32235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3200" tIns="236600" rIns="473200" bIns="2366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Foto grátis linhas de onda suave laranja abstrata">
            <a:extLst>
              <a:ext uri="{FF2B5EF4-FFF2-40B4-BE49-F238E27FC236}">
                <a16:creationId xmlns:a16="http://schemas.microsoft.com/office/drawing/2014/main" id="{CEF06587-C89A-47CA-9194-AFA0E823F8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57" b="20100"/>
          <a:stretch/>
        </p:blipFill>
        <p:spPr bwMode="auto">
          <a:xfrm>
            <a:off x="-1" y="0"/>
            <a:ext cx="32404051" cy="7463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Google Shape;85;g28f97369369_0_0"/>
          <p:cNvSpPr txBox="1"/>
          <p:nvPr/>
        </p:nvSpPr>
        <p:spPr>
          <a:xfrm>
            <a:off x="1110118" y="6798728"/>
            <a:ext cx="30398547" cy="1007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50" tIns="41475" rIns="82950" bIns="41475" anchor="t" anchorCtr="0">
            <a:spAutoFit/>
          </a:bodyPr>
          <a:lstStyle/>
          <a:p>
            <a:pPr lvl="0" algn="ctr">
              <a:buClr>
                <a:srgbClr val="404040"/>
              </a:buClr>
              <a:buSzPts val="6000"/>
            </a:pPr>
            <a:r>
              <a:rPr lang="en-US" sz="6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AUTORES – TAM 60</a:t>
            </a:r>
            <a:endParaRPr sz="60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87" name="Google Shape;87;g28f97369369_0_0"/>
          <p:cNvSpPr txBox="1"/>
          <p:nvPr/>
        </p:nvSpPr>
        <p:spPr>
          <a:xfrm>
            <a:off x="6008158" y="2668523"/>
            <a:ext cx="20387732" cy="19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50" tIns="41475" rIns="82950" bIns="41475" anchor="t" anchorCtr="0">
            <a:noAutofit/>
          </a:bodyPr>
          <a:lstStyle/>
          <a:p>
            <a:pPr algn="ctr" hangingPunct="0"/>
            <a:r>
              <a:rPr lang="pt-BR" sz="7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TÍTULO – MAIÚSCULO  - TAM 70</a:t>
            </a:r>
            <a:endParaRPr lang="pt-BR" sz="7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76EB8F6B-9892-4C19-BBED-961AC3B0F33D}"/>
              </a:ext>
            </a:extLst>
          </p:cNvPr>
          <p:cNvSpPr/>
          <p:nvPr/>
        </p:nvSpPr>
        <p:spPr>
          <a:xfrm>
            <a:off x="794162" y="10814487"/>
            <a:ext cx="14945429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INTRODUÇÃO: </a:t>
            </a:r>
            <a:r>
              <a:rPr lang="pt-BR" sz="5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TAM 55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23B50D32-2F18-4040-86C9-923D6167926F}"/>
              </a:ext>
            </a:extLst>
          </p:cNvPr>
          <p:cNvSpPr/>
          <p:nvPr/>
        </p:nvSpPr>
        <p:spPr>
          <a:xfrm>
            <a:off x="16400076" y="18553302"/>
            <a:ext cx="152418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70" algn="just" hangingPunct="0"/>
            <a:r>
              <a:rPr lang="pt-BR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Figura 1.</a:t>
            </a:r>
            <a:r>
              <a:rPr lang="pt-BR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TAM 40</a:t>
            </a:r>
            <a:endParaRPr lang="pt-BR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F8F4082A-EA7D-402A-8741-B925859A9C3C}"/>
              </a:ext>
            </a:extLst>
          </p:cNvPr>
          <p:cNvSpPr/>
          <p:nvPr/>
        </p:nvSpPr>
        <p:spPr>
          <a:xfrm>
            <a:off x="16309392" y="19947644"/>
            <a:ext cx="15671367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5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CONCLUSÃO</a:t>
            </a:r>
            <a:r>
              <a:rPr lang="pt-BR" sz="5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TAM 55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A83EFB8F-3F59-4C7D-99CA-C45C3384720B}"/>
              </a:ext>
            </a:extLst>
          </p:cNvPr>
          <p:cNvSpPr/>
          <p:nvPr/>
        </p:nvSpPr>
        <p:spPr>
          <a:xfrm>
            <a:off x="754757" y="32643009"/>
            <a:ext cx="1498483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5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RESULTADOS E DISCUSSÃO: </a:t>
            </a:r>
            <a:r>
              <a:rPr lang="pt-BR" sz="5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TAM 55</a:t>
            </a:r>
          </a:p>
          <a:p>
            <a:pPr algn="just"/>
            <a:endParaRPr lang="pt-BR" sz="5500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7D395D94-5E20-4D3D-BBF8-777C9B64255B}"/>
              </a:ext>
            </a:extLst>
          </p:cNvPr>
          <p:cNvSpPr/>
          <p:nvPr/>
        </p:nvSpPr>
        <p:spPr>
          <a:xfrm>
            <a:off x="16400076" y="27747394"/>
            <a:ext cx="154566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70" algn="just" hangingPunct="0"/>
            <a:r>
              <a:rPr lang="pt-BR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REFERÊNCIAS: </a:t>
            </a:r>
            <a:endParaRPr lang="pt-BR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1270" algn="just" hangingPunct="0"/>
            <a:r>
              <a:rPr lang="pt-BR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TAM 40</a:t>
            </a:r>
            <a:endParaRPr lang="pt-BR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E5FED30-9DF3-41F5-A872-90F5A677DAEB}"/>
              </a:ext>
            </a:extLst>
          </p:cNvPr>
          <p:cNvSpPr/>
          <p:nvPr/>
        </p:nvSpPr>
        <p:spPr>
          <a:xfrm>
            <a:off x="773643" y="21042349"/>
            <a:ext cx="14661017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270" algn="just" hangingPunct="0"/>
            <a:r>
              <a:rPr lang="pt-BR" sz="5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MATERIAL E MÉTODOS: </a:t>
            </a:r>
            <a:r>
              <a:rPr lang="pt-BR" sz="5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TAM 55 – TIPO DE ESQUEMA </a:t>
            </a:r>
          </a:p>
          <a:p>
            <a:pPr indent="-1270" algn="just" hangingPunct="0"/>
            <a:endParaRPr lang="pt-BR" sz="5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1270" algn="just" hangingPunct="0"/>
            <a:endParaRPr lang="pt-BR" sz="5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1270" algn="just" hangingPunct="0"/>
            <a:endParaRPr lang="pt-BR" sz="5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1270" algn="just" hangingPunct="0"/>
            <a:endParaRPr lang="pt-BR" sz="5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1270" algn="just" hangingPunct="0"/>
            <a:endParaRPr lang="pt-BR" sz="5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1270" algn="just" hangingPunct="0"/>
            <a:endParaRPr lang="pt-BR" sz="5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1270" algn="just" hangingPunct="0"/>
            <a:endParaRPr lang="pt-BR" sz="5500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1270" algn="just" hangingPunct="0"/>
            <a:endParaRPr lang="pt-BR" sz="5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13F3EF0E-0165-463F-BE6E-50D840BBEFA8}"/>
              </a:ext>
            </a:extLst>
          </p:cNvPr>
          <p:cNvSpPr/>
          <p:nvPr/>
        </p:nvSpPr>
        <p:spPr>
          <a:xfrm>
            <a:off x="16400076" y="39068479"/>
            <a:ext cx="1023067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AGRADECIMENTOS: </a:t>
            </a:r>
            <a:r>
              <a:rPr lang="pt-BR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TAM 30</a:t>
            </a:r>
          </a:p>
        </p:txBody>
      </p:sp>
      <p:grpSp>
        <p:nvGrpSpPr>
          <p:cNvPr id="18" name="Agrupar 17">
            <a:extLst>
              <a:ext uri="{FF2B5EF4-FFF2-40B4-BE49-F238E27FC236}">
                <a16:creationId xmlns:a16="http://schemas.microsoft.com/office/drawing/2014/main" id="{8259F2CF-7687-40D5-94A0-F3A77F5F7FBF}"/>
              </a:ext>
            </a:extLst>
          </p:cNvPr>
          <p:cNvGrpSpPr/>
          <p:nvPr/>
        </p:nvGrpSpPr>
        <p:grpSpPr>
          <a:xfrm>
            <a:off x="547344" y="506473"/>
            <a:ext cx="4945170" cy="6567172"/>
            <a:chOff x="583760" y="195135"/>
            <a:chExt cx="4264687" cy="5850063"/>
          </a:xfrm>
        </p:grpSpPr>
        <p:sp>
          <p:nvSpPr>
            <p:cNvPr id="30" name="Freeform 2">
              <a:extLst>
                <a:ext uri="{FF2B5EF4-FFF2-40B4-BE49-F238E27FC236}">
                  <a16:creationId xmlns:a16="http://schemas.microsoft.com/office/drawing/2014/main" id="{E59E2524-3697-40C6-9CB4-DFB15EF61E3B}"/>
                </a:ext>
              </a:extLst>
            </p:cNvPr>
            <p:cNvSpPr/>
            <p:nvPr/>
          </p:nvSpPr>
          <p:spPr>
            <a:xfrm>
              <a:off x="583760" y="195135"/>
              <a:ext cx="4264687" cy="3442534"/>
            </a:xfrm>
            <a:custGeom>
              <a:avLst/>
              <a:gdLst/>
              <a:ahLst/>
              <a:cxnLst/>
              <a:rect l="l" t="t" r="r" b="b"/>
              <a:pathLst>
                <a:path w="1450970" h="1121302">
                  <a:moveTo>
                    <a:pt x="0" y="0"/>
                  </a:moveTo>
                  <a:lnTo>
                    <a:pt x="1450971" y="0"/>
                  </a:lnTo>
                  <a:lnTo>
                    <a:pt x="1450971" y="1121303"/>
                  </a:lnTo>
                  <a:lnTo>
                    <a:pt x="0" y="11213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-1924" t="-14943" b="-17434"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31" name="Freeform 4">
              <a:extLst>
                <a:ext uri="{FF2B5EF4-FFF2-40B4-BE49-F238E27FC236}">
                  <a16:creationId xmlns:a16="http://schemas.microsoft.com/office/drawing/2014/main" id="{362FAEE5-BB66-4493-8BA2-6B98EF7AF299}"/>
                </a:ext>
              </a:extLst>
            </p:cNvPr>
            <p:cNvSpPr/>
            <p:nvPr/>
          </p:nvSpPr>
          <p:spPr>
            <a:xfrm>
              <a:off x="583760" y="3637669"/>
              <a:ext cx="3694858" cy="2407529"/>
            </a:xfrm>
            <a:custGeom>
              <a:avLst/>
              <a:gdLst/>
              <a:ahLst/>
              <a:cxnLst/>
              <a:rect l="l" t="t" r="r" b="b"/>
              <a:pathLst>
                <a:path w="1450970" h="952758">
                  <a:moveTo>
                    <a:pt x="0" y="0"/>
                  </a:moveTo>
                  <a:lnTo>
                    <a:pt x="1450971" y="0"/>
                  </a:lnTo>
                  <a:lnTo>
                    <a:pt x="1450971" y="952758"/>
                  </a:lnTo>
                  <a:lnTo>
                    <a:pt x="0" y="95275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l="-3442" t="-7566" r="-6455" b="-14418"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EE46263B-154E-41D4-8178-28BDEF9D4405}"/>
              </a:ext>
            </a:extLst>
          </p:cNvPr>
          <p:cNvGrpSpPr/>
          <p:nvPr/>
        </p:nvGrpSpPr>
        <p:grpSpPr>
          <a:xfrm>
            <a:off x="26780084" y="613395"/>
            <a:ext cx="5076622" cy="5843289"/>
            <a:chOff x="26223657" y="896082"/>
            <a:chExt cx="5939259" cy="6476312"/>
          </a:xfrm>
        </p:grpSpPr>
        <p:sp>
          <p:nvSpPr>
            <p:cNvPr id="29" name="Freeform 3">
              <a:extLst>
                <a:ext uri="{FF2B5EF4-FFF2-40B4-BE49-F238E27FC236}">
                  <a16:creationId xmlns:a16="http://schemas.microsoft.com/office/drawing/2014/main" id="{9821AFE4-71A4-4CE0-ACE6-276F16138FCA}"/>
                </a:ext>
              </a:extLst>
            </p:cNvPr>
            <p:cNvSpPr/>
            <p:nvPr/>
          </p:nvSpPr>
          <p:spPr>
            <a:xfrm>
              <a:off x="26717330" y="896082"/>
              <a:ext cx="4951914" cy="4698682"/>
            </a:xfrm>
            <a:custGeom>
              <a:avLst/>
              <a:gdLst/>
              <a:ahLst/>
              <a:cxnLst/>
              <a:rect l="l" t="t" r="r" b="b"/>
              <a:pathLst>
                <a:path w="2523324" h="2497859">
                  <a:moveTo>
                    <a:pt x="0" y="0"/>
                  </a:moveTo>
                  <a:lnTo>
                    <a:pt x="2523324" y="0"/>
                  </a:lnTo>
                  <a:lnTo>
                    <a:pt x="2523324" y="2497859"/>
                  </a:lnTo>
                  <a:lnTo>
                    <a:pt x="0" y="249785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 l="-5007" t="-7817" r="-5462" b="-17013"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50ED982A-B033-48EA-AA2A-FBE14D922827}"/>
                </a:ext>
              </a:extLst>
            </p:cNvPr>
            <p:cNvSpPr txBox="1"/>
            <p:nvPr/>
          </p:nvSpPr>
          <p:spPr>
            <a:xfrm>
              <a:off x="26223657" y="5618068"/>
              <a:ext cx="5939259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6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III Simpósio de Iniciação Científica da ETEC Bento Carlos Botelho do Amaral </a:t>
              </a:r>
            </a:p>
          </p:txBody>
        </p:sp>
      </p:grpSp>
      <p:pic>
        <p:nvPicPr>
          <p:cNvPr id="1038" name="Picture 14" descr="Gráficos: objetivo, elementos, tipos - Escola Kids">
            <a:extLst>
              <a:ext uri="{FF2B5EF4-FFF2-40B4-BE49-F238E27FC236}">
                <a16:creationId xmlns:a16="http://schemas.microsoft.com/office/drawing/2014/main" id="{B5CE2504-DF91-47E3-B8B9-AEED54879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0946" y="10913786"/>
            <a:ext cx="13016246" cy="7639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59</Words>
  <Application>Microsoft Office PowerPoint</Application>
  <PresentationFormat>Personalizar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Design padrão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Alessandro</dc:creator>
  <cp:lastModifiedBy>BIANCA SANTOS</cp:lastModifiedBy>
  <cp:revision>23</cp:revision>
  <dcterms:created xsi:type="dcterms:W3CDTF">2021-09-08T13:51:19Z</dcterms:created>
  <dcterms:modified xsi:type="dcterms:W3CDTF">2024-10-16T17:28:24Z</dcterms:modified>
</cp:coreProperties>
</file>