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handoutMasterIdLst>
    <p:handoutMasterId r:id="rId7"/>
  </p:handoutMasterIdLst>
  <p:sldIdLst>
    <p:sldId id="263" r:id="rId2"/>
    <p:sldId id="256" r:id="rId3"/>
    <p:sldId id="257" r:id="rId4"/>
    <p:sldId id="259" r:id="rId5"/>
    <p:sldId id="264" r:id="rId6"/>
  </p:sldIdLst>
  <p:sldSz cx="11522075" cy="648017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512763" indent="-1524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1027113" indent="-3063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541463" indent="-461963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2055813" indent="-61595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orient="horz" pos="2177">
          <p15:clr>
            <a:srgbClr val="A4A3A4"/>
          </p15:clr>
        </p15:guide>
        <p15:guide id="3" pos="416">
          <p15:clr>
            <a:srgbClr val="A4A3A4"/>
          </p15:clr>
        </p15:guide>
        <p15:guide id="4" pos="6842">
          <p15:clr>
            <a:srgbClr val="A4A3A4"/>
          </p15:clr>
        </p15:guide>
        <p15:guide id="5" pos="50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822"/>
    <a:srgbClr val="772583"/>
    <a:srgbClr val="00843D"/>
    <a:srgbClr val="FFC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1744B2-F924-448F-A7AA-AE4E3518F61E}" v="17" dt="2024-08-03T18:53:36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8362"/>
    <p:restoredTop sz="94705"/>
  </p:normalViewPr>
  <p:slideViewPr>
    <p:cSldViewPr showGuides="1">
      <p:cViewPr>
        <p:scale>
          <a:sx n="300" d="100"/>
          <a:sy n="300" d="100"/>
        </p:scale>
        <p:origin x="-8263" y="-7505"/>
      </p:cViewPr>
      <p:guideLst>
        <p:guide orient="horz" pos="2041"/>
        <p:guide orient="horz" pos="2177"/>
        <p:guide pos="416"/>
        <p:guide pos="6842"/>
        <p:guide pos="50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e Jarske" userId="673730f974d230a2" providerId="LiveId" clId="{A01744B2-F924-448F-A7AA-AE4E3518F61E}"/>
    <pc:docChg chg="undo custSel mod modSld modMainMaster">
      <pc:chgData name="Johne Jarske" userId="673730f974d230a2" providerId="LiveId" clId="{A01744B2-F924-448F-A7AA-AE4E3518F61E}" dt="2024-08-03T19:11:31.193" v="2223" actId="555"/>
      <pc:docMkLst>
        <pc:docMk/>
      </pc:docMkLst>
      <pc:sldChg chg="addSp delSp modSp mod">
        <pc:chgData name="Johne Jarske" userId="673730f974d230a2" providerId="LiveId" clId="{A01744B2-F924-448F-A7AA-AE4E3518F61E}" dt="2024-07-26T14:27:04.430" v="123" actId="21"/>
        <pc:sldMkLst>
          <pc:docMk/>
          <pc:sldMk cId="0" sldId="256"/>
        </pc:sldMkLst>
        <pc:picChg chg="add del mod">
          <ac:chgData name="Johne Jarske" userId="673730f974d230a2" providerId="LiveId" clId="{A01744B2-F924-448F-A7AA-AE4E3518F61E}" dt="2024-07-26T14:27:04.430" v="123" actId="21"/>
          <ac:picMkLst>
            <pc:docMk/>
            <pc:sldMk cId="0" sldId="256"/>
            <ac:picMk id="4" creationId="{2217CFEC-6725-AC61-BFD3-45E1153C1255}"/>
          </ac:picMkLst>
        </pc:picChg>
        <pc:picChg chg="add del mod">
          <ac:chgData name="Johne Jarske" userId="673730f974d230a2" providerId="LiveId" clId="{A01744B2-F924-448F-A7AA-AE4E3518F61E}" dt="2024-07-26T14:27:04.430" v="123" actId="21"/>
          <ac:picMkLst>
            <pc:docMk/>
            <pc:sldMk cId="0" sldId="256"/>
            <ac:picMk id="7" creationId="{400D609B-0410-7F6B-26D1-76CC990D2CAA}"/>
          </ac:picMkLst>
        </pc:picChg>
        <pc:picChg chg="add del mod">
          <ac:chgData name="Johne Jarske" userId="673730f974d230a2" providerId="LiveId" clId="{A01744B2-F924-448F-A7AA-AE4E3518F61E}" dt="2024-07-26T14:27:04.430" v="123" actId="21"/>
          <ac:picMkLst>
            <pc:docMk/>
            <pc:sldMk cId="0" sldId="256"/>
            <ac:picMk id="9" creationId="{C7D63226-ECBA-9339-0E55-778CB9EDF517}"/>
          </ac:picMkLst>
        </pc:picChg>
        <pc:picChg chg="add del mod">
          <ac:chgData name="Johne Jarske" userId="673730f974d230a2" providerId="LiveId" clId="{A01744B2-F924-448F-A7AA-AE4E3518F61E}" dt="2024-07-26T14:27:04.430" v="123" actId="21"/>
          <ac:picMkLst>
            <pc:docMk/>
            <pc:sldMk cId="0" sldId="256"/>
            <ac:picMk id="11" creationId="{703C4D15-B5D7-24A2-EFB6-8B72DF07054A}"/>
          </ac:picMkLst>
        </pc:picChg>
        <pc:picChg chg="add del mod">
          <ac:chgData name="Johne Jarske" userId="673730f974d230a2" providerId="LiveId" clId="{A01744B2-F924-448F-A7AA-AE4E3518F61E}" dt="2024-07-26T14:27:04.430" v="123" actId="21"/>
          <ac:picMkLst>
            <pc:docMk/>
            <pc:sldMk cId="0" sldId="256"/>
            <ac:picMk id="13" creationId="{33BFD359-4C7F-1576-604B-58524BA744B5}"/>
          </ac:picMkLst>
        </pc:picChg>
        <pc:picChg chg="add del mod">
          <ac:chgData name="Johne Jarske" userId="673730f974d230a2" providerId="LiveId" clId="{A01744B2-F924-448F-A7AA-AE4E3518F61E}" dt="2024-07-26T14:27:04.430" v="123" actId="21"/>
          <ac:picMkLst>
            <pc:docMk/>
            <pc:sldMk cId="0" sldId="256"/>
            <ac:picMk id="15" creationId="{AAC00137-463B-B879-9159-AE12C6B0D08F}"/>
          </ac:picMkLst>
        </pc:picChg>
        <pc:picChg chg="add del mod">
          <ac:chgData name="Johne Jarske" userId="673730f974d230a2" providerId="LiveId" clId="{A01744B2-F924-448F-A7AA-AE4E3518F61E}" dt="2024-07-26T14:27:04.430" v="123" actId="21"/>
          <ac:picMkLst>
            <pc:docMk/>
            <pc:sldMk cId="0" sldId="256"/>
            <ac:picMk id="17" creationId="{B427970E-D7A4-91C5-7DB1-54DCB3F72193}"/>
          </ac:picMkLst>
        </pc:picChg>
        <pc:picChg chg="add del mod">
          <ac:chgData name="Johne Jarske" userId="673730f974d230a2" providerId="LiveId" clId="{A01744B2-F924-448F-A7AA-AE4E3518F61E}" dt="2024-07-26T14:27:04.430" v="123" actId="21"/>
          <ac:picMkLst>
            <pc:docMk/>
            <pc:sldMk cId="0" sldId="256"/>
            <ac:picMk id="19" creationId="{0C928A1E-D7BB-9CCB-CBD6-AE2F8CBE63DD}"/>
          </ac:picMkLst>
        </pc:picChg>
      </pc:sldChg>
      <pc:sldMasterChg chg="modSp modSldLayout">
        <pc:chgData name="Johne Jarske" userId="673730f974d230a2" providerId="LiveId" clId="{A01744B2-F924-448F-A7AA-AE4E3518F61E}" dt="2024-08-03T19:11:31.193" v="2223" actId="555"/>
        <pc:sldMasterMkLst>
          <pc:docMk/>
          <pc:sldMasterMk cId="0" sldId="2147483648"/>
        </pc:sldMasterMkLst>
        <pc:sldLayoutChg chg="addSp delSp modSp mod">
          <pc:chgData name="Johne Jarske" userId="673730f974d230a2" providerId="LiveId" clId="{A01744B2-F924-448F-A7AA-AE4E3518F61E}" dt="2024-08-02T16:48:43.760" v="721" actId="21"/>
          <pc:sldLayoutMkLst>
            <pc:docMk/>
            <pc:sldMasterMk cId="0" sldId="2147483648"/>
            <pc:sldLayoutMk cId="0" sldId="2147483870"/>
          </pc:sldLayoutMkLst>
          <pc:spChg chg="add mod">
            <ac:chgData name="Johne Jarske" userId="673730f974d230a2" providerId="LiveId" clId="{A01744B2-F924-448F-A7AA-AE4E3518F61E}" dt="2024-08-02T16:47:53.308" v="714" actId="1076"/>
            <ac:spMkLst>
              <pc:docMk/>
              <pc:sldMasterMk cId="0" sldId="2147483648"/>
              <pc:sldLayoutMk cId="0" sldId="2147483870"/>
              <ac:spMk id="4" creationId="{58515D8E-EA65-7A7D-5DF8-1655F0001DD6}"/>
            </ac:spMkLst>
          </pc:spChg>
          <pc:spChg chg="add del mod">
            <ac:chgData name="Johne Jarske" userId="673730f974d230a2" providerId="LiveId" clId="{A01744B2-F924-448F-A7AA-AE4E3518F61E}" dt="2024-08-02T16:48:34.560" v="719" actId="478"/>
            <ac:spMkLst>
              <pc:docMk/>
              <pc:sldMasterMk cId="0" sldId="2147483648"/>
              <pc:sldLayoutMk cId="0" sldId="2147483870"/>
              <ac:spMk id="5" creationId="{0C41399C-37E8-9369-ADD6-B32DD9CD684F}"/>
            </ac:spMkLst>
          </pc:spChg>
          <pc:spChg chg="add mod ord">
            <ac:chgData name="Johne Jarske" userId="673730f974d230a2" providerId="LiveId" clId="{A01744B2-F924-448F-A7AA-AE4E3518F61E}" dt="2024-07-26T14:43:49.322" v="703" actId="1036"/>
            <ac:spMkLst>
              <pc:docMk/>
              <pc:sldMasterMk cId="0" sldId="2147483648"/>
              <pc:sldLayoutMk cId="0" sldId="2147483870"/>
              <ac:spMk id="25" creationId="{68F767AF-05BA-4CFF-F10F-3B650F2934A3}"/>
            </ac:spMkLst>
          </pc:spChg>
          <pc:picChg chg="mod">
            <ac:chgData name="Johne Jarske" userId="673730f974d230a2" providerId="LiveId" clId="{A01744B2-F924-448F-A7AA-AE4E3518F61E}" dt="2024-07-26T14:28:25.738" v="142" actId="1076"/>
            <ac:picMkLst>
              <pc:docMk/>
              <pc:sldMasterMk cId="0" sldId="2147483648"/>
              <pc:sldLayoutMk cId="0" sldId="2147483870"/>
              <ac:picMk id="2" creationId="{F4DFA418-BECF-7432-7132-FD1F3D866B5D}"/>
            </ac:picMkLst>
          </pc:picChg>
          <pc:picChg chg="del mod">
            <ac:chgData name="Johne Jarske" userId="673730f974d230a2" providerId="LiveId" clId="{A01744B2-F924-448F-A7AA-AE4E3518F61E}" dt="2024-07-26T14:28:19.500" v="140" actId="478"/>
            <ac:picMkLst>
              <pc:docMk/>
              <pc:sldMasterMk cId="0" sldId="2147483648"/>
              <pc:sldLayoutMk cId="0" sldId="2147483870"/>
              <ac:picMk id="4" creationId="{F3A27651-BBAB-F87A-2DE7-409982BDFE12}"/>
            </ac:picMkLst>
          </pc:picChg>
          <pc:picChg chg="del">
            <ac:chgData name="Johne Jarske" userId="673730f974d230a2" providerId="LiveId" clId="{A01744B2-F924-448F-A7AA-AE4E3518F61E}" dt="2024-07-26T14:27:39.989" v="129" actId="478"/>
            <ac:picMkLst>
              <pc:docMk/>
              <pc:sldMasterMk cId="0" sldId="2147483648"/>
              <pc:sldLayoutMk cId="0" sldId="2147483870"/>
              <ac:picMk id="5" creationId="{C9950355-FF5E-AA99-D2D2-7DBC4EBEB4A5}"/>
            </ac:picMkLst>
          </pc:picChg>
          <pc:picChg chg="add del mod">
            <ac:chgData name="Johne Jarske" userId="673730f974d230a2" providerId="LiveId" clId="{A01744B2-F924-448F-A7AA-AE4E3518F61E}" dt="2024-08-02T16:48:39.988" v="720" actId="478"/>
            <ac:picMkLst>
              <pc:docMk/>
              <pc:sldMasterMk cId="0" sldId="2147483648"/>
              <pc:sldLayoutMk cId="0" sldId="2147483870"/>
              <ac:picMk id="6" creationId="{BA62736C-9644-3344-22EB-788C5DF26276}"/>
            </ac:picMkLst>
          </pc:picChg>
          <pc:picChg chg="del">
            <ac:chgData name="Johne Jarske" userId="673730f974d230a2" providerId="LiveId" clId="{A01744B2-F924-448F-A7AA-AE4E3518F61E}" dt="2024-07-26T14:27:41.617" v="130" actId="478"/>
            <ac:picMkLst>
              <pc:docMk/>
              <pc:sldMasterMk cId="0" sldId="2147483648"/>
              <pc:sldLayoutMk cId="0" sldId="2147483870"/>
              <ac:picMk id="6" creationId="{D19A9643-A8B6-6FD7-320D-0129D6AB734A}"/>
            </ac:picMkLst>
          </pc:picChg>
          <pc:picChg chg="del">
            <ac:chgData name="Johne Jarske" userId="673730f974d230a2" providerId="LiveId" clId="{A01744B2-F924-448F-A7AA-AE4E3518F61E}" dt="2024-07-26T14:27:33.827" v="127" actId="478"/>
            <ac:picMkLst>
              <pc:docMk/>
              <pc:sldMasterMk cId="0" sldId="2147483648"/>
              <pc:sldLayoutMk cId="0" sldId="2147483870"/>
              <ac:picMk id="7" creationId="{72E50597-70EF-B8D1-AAC9-56E49B7E78EF}"/>
            </ac:picMkLst>
          </pc:picChg>
          <pc:picChg chg="add del mod">
            <ac:chgData name="Johne Jarske" userId="673730f974d230a2" providerId="LiveId" clId="{A01744B2-F924-448F-A7AA-AE4E3518F61E}" dt="2024-08-02T16:48:39.988" v="720" actId="478"/>
            <ac:picMkLst>
              <pc:docMk/>
              <pc:sldMasterMk cId="0" sldId="2147483648"/>
              <pc:sldLayoutMk cId="0" sldId="2147483870"/>
              <ac:picMk id="7" creationId="{E6A5B38D-3091-DC22-DB96-AD42B0D21F32}"/>
            </ac:picMkLst>
          </pc:picChg>
          <pc:picChg chg="del">
            <ac:chgData name="Johne Jarske" userId="673730f974d230a2" providerId="LiveId" clId="{A01744B2-F924-448F-A7AA-AE4E3518F61E}" dt="2024-07-26T14:27:57.152" v="134" actId="478"/>
            <ac:picMkLst>
              <pc:docMk/>
              <pc:sldMasterMk cId="0" sldId="2147483648"/>
              <pc:sldLayoutMk cId="0" sldId="2147483870"/>
              <ac:picMk id="8" creationId="{869B9CA4-EEAB-4C41-02C9-6008E0AA5172}"/>
            </ac:picMkLst>
          </pc:picChg>
          <pc:picChg chg="add del mod">
            <ac:chgData name="Johne Jarske" userId="673730f974d230a2" providerId="LiveId" clId="{A01744B2-F924-448F-A7AA-AE4E3518F61E}" dt="2024-08-02T16:48:39.988" v="720" actId="478"/>
            <ac:picMkLst>
              <pc:docMk/>
              <pc:sldMasterMk cId="0" sldId="2147483648"/>
              <pc:sldLayoutMk cId="0" sldId="2147483870"/>
              <ac:picMk id="8" creationId="{B2FBA9F6-4120-B00B-C7AD-200DDD04570D}"/>
            </ac:picMkLst>
          </pc:picChg>
          <pc:picChg chg="del">
            <ac:chgData name="Johne Jarske" userId="673730f974d230a2" providerId="LiveId" clId="{A01744B2-F924-448F-A7AA-AE4E3518F61E}" dt="2024-07-26T14:28:04.288" v="136" actId="478"/>
            <ac:picMkLst>
              <pc:docMk/>
              <pc:sldMasterMk cId="0" sldId="2147483648"/>
              <pc:sldLayoutMk cId="0" sldId="2147483870"/>
              <ac:picMk id="9" creationId="{100C8407-8958-6791-0E55-BC17F25823CC}"/>
            </ac:picMkLst>
          </pc:picChg>
          <pc:picChg chg="add del mod">
            <ac:chgData name="Johne Jarske" userId="673730f974d230a2" providerId="LiveId" clId="{A01744B2-F924-448F-A7AA-AE4E3518F61E}" dt="2024-08-02T16:48:39.988" v="720" actId="478"/>
            <ac:picMkLst>
              <pc:docMk/>
              <pc:sldMasterMk cId="0" sldId="2147483648"/>
              <pc:sldLayoutMk cId="0" sldId="2147483870"/>
              <ac:picMk id="9" creationId="{FDA26AE4-4538-92DB-7B48-5ED6DE66091C}"/>
            </ac:picMkLst>
          </pc:picChg>
          <pc:picChg chg="del">
            <ac:chgData name="Johne Jarske" userId="673730f974d230a2" providerId="LiveId" clId="{A01744B2-F924-448F-A7AA-AE4E3518F61E}" dt="2024-07-26T14:28:11.008" v="138" actId="478"/>
            <ac:picMkLst>
              <pc:docMk/>
              <pc:sldMasterMk cId="0" sldId="2147483648"/>
              <pc:sldLayoutMk cId="0" sldId="2147483870"/>
              <ac:picMk id="10" creationId="{2DB925B2-A7BF-01DF-6752-C3606AD7FB50}"/>
            </ac:picMkLst>
          </pc:picChg>
          <pc:picChg chg="add del mod">
            <ac:chgData name="Johne Jarske" userId="673730f974d230a2" providerId="LiveId" clId="{A01744B2-F924-448F-A7AA-AE4E3518F61E}" dt="2024-08-02T16:48:39.988" v="720" actId="478"/>
            <ac:picMkLst>
              <pc:docMk/>
              <pc:sldMasterMk cId="0" sldId="2147483648"/>
              <pc:sldLayoutMk cId="0" sldId="2147483870"/>
              <ac:picMk id="10" creationId="{71E21E85-D2DC-7DEE-7B0A-840E0FF85662}"/>
            </ac:picMkLst>
          </pc:picChg>
          <pc:picChg chg="add mod">
            <ac:chgData name="Johne Jarske" userId="673730f974d230a2" providerId="LiveId" clId="{A01744B2-F924-448F-A7AA-AE4E3518F61E}" dt="2024-07-26T14:43:49.322" v="703" actId="1036"/>
            <ac:picMkLst>
              <pc:docMk/>
              <pc:sldMasterMk cId="0" sldId="2147483648"/>
              <pc:sldLayoutMk cId="0" sldId="2147483870"/>
              <ac:picMk id="13" creationId="{2217CFEC-6725-AC61-BFD3-45E1153C1255}"/>
            </ac:picMkLst>
          </pc:picChg>
          <pc:picChg chg="add mod">
            <ac:chgData name="Johne Jarske" userId="673730f974d230a2" providerId="LiveId" clId="{A01744B2-F924-448F-A7AA-AE4E3518F61E}" dt="2024-07-26T14:42:51.396" v="647" actId="1038"/>
            <ac:picMkLst>
              <pc:docMk/>
              <pc:sldMasterMk cId="0" sldId="2147483648"/>
              <pc:sldLayoutMk cId="0" sldId="2147483870"/>
              <ac:picMk id="15" creationId="{400D609B-0410-7F6B-26D1-76CC990D2CAA}"/>
            </ac:picMkLst>
          </pc:picChg>
          <pc:picChg chg="add mod">
            <ac:chgData name="Johne Jarske" userId="673730f974d230a2" providerId="LiveId" clId="{A01744B2-F924-448F-A7AA-AE4E3518F61E}" dt="2024-07-26T14:43:49.322" v="703" actId="1036"/>
            <ac:picMkLst>
              <pc:docMk/>
              <pc:sldMasterMk cId="0" sldId="2147483648"/>
              <pc:sldLayoutMk cId="0" sldId="2147483870"/>
              <ac:picMk id="16" creationId="{C7D63226-ECBA-9339-0E55-778CB9EDF517}"/>
            </ac:picMkLst>
          </pc:picChg>
          <pc:picChg chg="add mod">
            <ac:chgData name="Johne Jarske" userId="673730f974d230a2" providerId="LiveId" clId="{A01744B2-F924-448F-A7AA-AE4E3518F61E}" dt="2024-07-26T14:43:49.322" v="703" actId="1036"/>
            <ac:picMkLst>
              <pc:docMk/>
              <pc:sldMasterMk cId="0" sldId="2147483648"/>
              <pc:sldLayoutMk cId="0" sldId="2147483870"/>
              <ac:picMk id="17" creationId="{703C4D15-B5D7-24A2-EFB6-8B72DF07054A}"/>
            </ac:picMkLst>
          </pc:picChg>
          <pc:picChg chg="add mod">
            <ac:chgData name="Johne Jarske" userId="673730f974d230a2" providerId="LiveId" clId="{A01744B2-F924-448F-A7AA-AE4E3518F61E}" dt="2024-07-26T14:43:49.322" v="703" actId="1036"/>
            <ac:picMkLst>
              <pc:docMk/>
              <pc:sldMasterMk cId="0" sldId="2147483648"/>
              <pc:sldLayoutMk cId="0" sldId="2147483870"/>
              <ac:picMk id="18" creationId="{33BFD359-4C7F-1576-604B-58524BA744B5}"/>
            </ac:picMkLst>
          </pc:picChg>
          <pc:picChg chg="add mod">
            <ac:chgData name="Johne Jarske" userId="673730f974d230a2" providerId="LiveId" clId="{A01744B2-F924-448F-A7AA-AE4E3518F61E}" dt="2024-07-26T14:43:49.322" v="703" actId="1036"/>
            <ac:picMkLst>
              <pc:docMk/>
              <pc:sldMasterMk cId="0" sldId="2147483648"/>
              <pc:sldLayoutMk cId="0" sldId="2147483870"/>
              <ac:picMk id="19" creationId="{AAC00137-463B-B879-9159-AE12C6B0D08F}"/>
            </ac:picMkLst>
          </pc:picChg>
          <pc:picChg chg="add mod">
            <ac:chgData name="Johne Jarske" userId="673730f974d230a2" providerId="LiveId" clId="{A01744B2-F924-448F-A7AA-AE4E3518F61E}" dt="2024-07-26T14:44:11.313" v="709" actId="1038"/>
            <ac:picMkLst>
              <pc:docMk/>
              <pc:sldMasterMk cId="0" sldId="2147483648"/>
              <pc:sldLayoutMk cId="0" sldId="2147483870"/>
              <ac:picMk id="20" creationId="{B427970E-D7A4-91C5-7DB1-54DCB3F72193}"/>
            </ac:picMkLst>
          </pc:picChg>
          <pc:picChg chg="add mod">
            <ac:chgData name="Johne Jarske" userId="673730f974d230a2" providerId="LiveId" clId="{A01744B2-F924-448F-A7AA-AE4E3518F61E}" dt="2024-07-26T14:43:49.322" v="703" actId="1036"/>
            <ac:picMkLst>
              <pc:docMk/>
              <pc:sldMasterMk cId="0" sldId="2147483648"/>
              <pc:sldLayoutMk cId="0" sldId="2147483870"/>
              <ac:picMk id="21" creationId="{0C928A1E-D7BB-9CCB-CBD6-AE2F8CBE63DD}"/>
            </ac:picMkLst>
          </pc:picChg>
          <pc:picChg chg="add del mod">
            <ac:chgData name="Johne Jarske" userId="673730f974d230a2" providerId="LiveId" clId="{A01744B2-F924-448F-A7AA-AE4E3518F61E}" dt="2024-08-02T16:48:39.988" v="720" actId="478"/>
            <ac:picMkLst>
              <pc:docMk/>
              <pc:sldMasterMk cId="0" sldId="2147483648"/>
              <pc:sldLayoutMk cId="0" sldId="2147483870"/>
              <ac:picMk id="22" creationId="{D8CD7F41-F8CC-7A0B-F955-B61E65FBA97A}"/>
            </ac:picMkLst>
          </pc:picChg>
          <pc:picChg chg="add del mod">
            <ac:chgData name="Johne Jarske" userId="673730f974d230a2" providerId="LiveId" clId="{A01744B2-F924-448F-A7AA-AE4E3518F61E}" dt="2024-08-02T16:48:39.988" v="720" actId="478"/>
            <ac:picMkLst>
              <pc:docMk/>
              <pc:sldMasterMk cId="0" sldId="2147483648"/>
              <pc:sldLayoutMk cId="0" sldId="2147483870"/>
              <ac:picMk id="23" creationId="{30873524-79D3-4778-9896-B0B2A88DFBD2}"/>
            </ac:picMkLst>
          </pc:picChg>
          <pc:picChg chg="add del mod">
            <ac:chgData name="Johne Jarske" userId="673730f974d230a2" providerId="LiveId" clId="{A01744B2-F924-448F-A7AA-AE4E3518F61E}" dt="2024-08-02T16:48:43.760" v="721" actId="21"/>
            <ac:picMkLst>
              <pc:docMk/>
              <pc:sldMasterMk cId="0" sldId="2147483648"/>
              <pc:sldLayoutMk cId="0" sldId="2147483870"/>
              <ac:picMk id="24" creationId="{105A5C9A-38AA-9FE3-1DE3-6BE67F55D90A}"/>
            </ac:picMkLst>
          </pc:picChg>
          <pc:cxnChg chg="mod">
            <ac:chgData name="Johne Jarske" userId="673730f974d230a2" providerId="LiveId" clId="{A01744B2-F924-448F-A7AA-AE4E3518F61E}" dt="2024-08-02T16:47:48.277" v="712" actId="1076"/>
            <ac:cxnSpMkLst>
              <pc:docMk/>
              <pc:sldMasterMk cId="0" sldId="2147483648"/>
              <pc:sldLayoutMk cId="0" sldId="2147483870"/>
              <ac:cxnSpMk id="14" creationId="{BF8F53C9-7237-D56D-5EA6-9EFA926FEB2A}"/>
            </ac:cxnSpMkLst>
          </pc:cxnChg>
          <pc:cxnChg chg="add del mod">
            <ac:chgData name="Johne Jarske" userId="673730f974d230a2" providerId="LiveId" clId="{A01744B2-F924-448F-A7AA-AE4E3518F61E}" dt="2024-07-26T14:42:14.588" v="587" actId="478"/>
            <ac:cxnSpMkLst>
              <pc:docMk/>
              <pc:sldMasterMk cId="0" sldId="2147483648"/>
              <pc:sldLayoutMk cId="0" sldId="2147483870"/>
              <ac:cxnSpMk id="23" creationId="{2419CDB5-D618-19C5-266C-EA0F494B8ECD}"/>
            </ac:cxnSpMkLst>
          </pc:cxnChg>
        </pc:sldLayoutChg>
        <pc:sldLayoutChg chg="modSp">
          <pc:chgData name="Johne Jarske" userId="673730f974d230a2" providerId="LiveId" clId="{A01744B2-F924-448F-A7AA-AE4E3518F61E}" dt="2024-07-26T14:30:37.566" v="158" actId="735"/>
          <pc:sldLayoutMkLst>
            <pc:docMk/>
            <pc:sldMasterMk cId="0" sldId="2147483648"/>
            <pc:sldLayoutMk cId="0" sldId="2147483872"/>
          </pc:sldLayoutMkLst>
        </pc:sldLayoutChg>
        <pc:sldLayoutChg chg="addSp delSp modSp mod">
          <pc:chgData name="Johne Jarske" userId="673730f974d230a2" providerId="LiveId" clId="{A01744B2-F924-448F-A7AA-AE4E3518F61E}" dt="2024-08-03T19:11:31.193" v="2223" actId="555"/>
          <pc:sldLayoutMkLst>
            <pc:docMk/>
            <pc:sldMasterMk cId="0" sldId="2147483648"/>
            <pc:sldLayoutMk cId="2421119640" sldId="2147483875"/>
          </pc:sldLayoutMkLst>
          <pc:spChg chg="del">
            <ac:chgData name="Johne Jarske" userId="673730f974d230a2" providerId="LiveId" clId="{A01744B2-F924-448F-A7AA-AE4E3518F61E}" dt="2024-08-03T18:37:36.385" v="722" actId="478"/>
            <ac:spMkLst>
              <pc:docMk/>
              <pc:sldMasterMk cId="0" sldId="2147483648"/>
              <pc:sldLayoutMk cId="2421119640" sldId="2147483875"/>
              <ac:spMk id="2" creationId="{F018AE3A-985A-EEF0-B923-F2417F066E72}"/>
            </ac:spMkLst>
          </pc:spChg>
          <pc:spChg chg="del">
            <ac:chgData name="Johne Jarske" userId="673730f974d230a2" providerId="LiveId" clId="{A01744B2-F924-448F-A7AA-AE4E3518F61E}" dt="2024-08-03T18:37:36.385" v="722" actId="478"/>
            <ac:spMkLst>
              <pc:docMk/>
              <pc:sldMasterMk cId="0" sldId="2147483648"/>
              <pc:sldLayoutMk cId="2421119640" sldId="2147483875"/>
              <ac:spMk id="3" creationId="{C99F908E-7CFF-2F9E-BFEE-1C67EFA9A7C1}"/>
            </ac:spMkLst>
          </pc:spChg>
          <pc:spChg chg="del">
            <ac:chgData name="Johne Jarske" userId="673730f974d230a2" providerId="LiveId" clId="{A01744B2-F924-448F-A7AA-AE4E3518F61E}" dt="2024-08-03T18:37:36.385" v="722" actId="478"/>
            <ac:spMkLst>
              <pc:docMk/>
              <pc:sldMasterMk cId="0" sldId="2147483648"/>
              <pc:sldLayoutMk cId="2421119640" sldId="2147483875"/>
              <ac:spMk id="4" creationId="{6FE95D3B-A13F-0B50-37CE-40BEB39CE223}"/>
            </ac:spMkLst>
          </pc:spChg>
          <pc:spChg chg="del">
            <ac:chgData name="Johne Jarske" userId="673730f974d230a2" providerId="LiveId" clId="{A01744B2-F924-448F-A7AA-AE4E3518F61E}" dt="2024-08-03T18:37:36.385" v="722" actId="478"/>
            <ac:spMkLst>
              <pc:docMk/>
              <pc:sldMasterMk cId="0" sldId="2147483648"/>
              <pc:sldLayoutMk cId="2421119640" sldId="2147483875"/>
              <ac:spMk id="5" creationId="{642C5604-FBB5-B8FB-F4B1-B223CFE2EDA7}"/>
            </ac:spMkLst>
          </pc:spChg>
          <pc:spChg chg="del">
            <ac:chgData name="Johne Jarske" userId="673730f974d230a2" providerId="LiveId" clId="{A01744B2-F924-448F-A7AA-AE4E3518F61E}" dt="2024-08-03T18:37:36.385" v="722" actId="478"/>
            <ac:spMkLst>
              <pc:docMk/>
              <pc:sldMasterMk cId="0" sldId="2147483648"/>
              <pc:sldLayoutMk cId="2421119640" sldId="2147483875"/>
              <ac:spMk id="6" creationId="{9C2651BF-C9FD-C917-0978-38ECEA948A84}"/>
            </ac:spMkLst>
          </pc:spChg>
          <pc:spChg chg="add del mod">
            <ac:chgData name="Johne Jarske" userId="673730f974d230a2" providerId="LiveId" clId="{A01744B2-F924-448F-A7AA-AE4E3518F61E}" dt="2024-08-03T18:50:19.349" v="1453" actId="478"/>
            <ac:spMkLst>
              <pc:docMk/>
              <pc:sldMasterMk cId="0" sldId="2147483648"/>
              <pc:sldLayoutMk cId="2421119640" sldId="2147483875"/>
              <ac:spMk id="7" creationId="{7F39808B-F78C-6EA6-06D8-65263CED3AD6}"/>
            </ac:spMkLst>
          </pc:spChg>
          <pc:spChg chg="add mod">
            <ac:chgData name="Johne Jarske" userId="673730f974d230a2" providerId="LiveId" clId="{A01744B2-F924-448F-A7AA-AE4E3518F61E}" dt="2024-08-03T18:37:50.310" v="723"/>
            <ac:spMkLst>
              <pc:docMk/>
              <pc:sldMasterMk cId="0" sldId="2147483648"/>
              <pc:sldLayoutMk cId="2421119640" sldId="2147483875"/>
              <ac:spMk id="11" creationId="{28E4BB56-D6B2-E395-5E14-32BF0653B0F7}"/>
            </ac:spMkLst>
          </pc:spChg>
          <pc:spChg chg="add mod">
            <ac:chgData name="Johne Jarske" userId="673730f974d230a2" providerId="LiveId" clId="{A01744B2-F924-448F-A7AA-AE4E3518F61E}" dt="2024-08-03T19:11:31.193" v="2223" actId="555"/>
            <ac:spMkLst>
              <pc:docMk/>
              <pc:sldMasterMk cId="0" sldId="2147483648"/>
              <pc:sldLayoutMk cId="2421119640" sldId="2147483875"/>
              <ac:spMk id="21" creationId="{7E85B87D-DE84-894C-BFDE-3F293B9A0530}"/>
            </ac:spMkLst>
          </pc:spChg>
          <pc:spChg chg="add mod">
            <ac:chgData name="Johne Jarske" userId="673730f974d230a2" providerId="LiveId" clId="{A01744B2-F924-448F-A7AA-AE4E3518F61E}" dt="2024-08-03T19:11:31.193" v="2223" actId="555"/>
            <ac:spMkLst>
              <pc:docMk/>
              <pc:sldMasterMk cId="0" sldId="2147483648"/>
              <pc:sldLayoutMk cId="2421119640" sldId="2147483875"/>
              <ac:spMk id="22" creationId="{2FA6C034-CF68-521A-0C2E-BC45A509A2C0}"/>
            </ac:spMkLst>
          </pc:spChg>
          <pc:spChg chg="add mod">
            <ac:chgData name="Johne Jarske" userId="673730f974d230a2" providerId="LiveId" clId="{A01744B2-F924-448F-A7AA-AE4E3518F61E}" dt="2024-08-03T19:11:31.193" v="2223" actId="555"/>
            <ac:spMkLst>
              <pc:docMk/>
              <pc:sldMasterMk cId="0" sldId="2147483648"/>
              <pc:sldLayoutMk cId="2421119640" sldId="2147483875"/>
              <ac:spMk id="23" creationId="{5A946CBF-0B3E-AEB7-9F86-B125E886730C}"/>
            </ac:spMkLst>
          </pc:spChg>
          <pc:spChg chg="add mod">
            <ac:chgData name="Johne Jarske" userId="673730f974d230a2" providerId="LiveId" clId="{A01744B2-F924-448F-A7AA-AE4E3518F61E}" dt="2024-08-03T19:11:31.193" v="2223" actId="555"/>
            <ac:spMkLst>
              <pc:docMk/>
              <pc:sldMasterMk cId="0" sldId="2147483648"/>
              <pc:sldLayoutMk cId="2421119640" sldId="2147483875"/>
              <ac:spMk id="24" creationId="{71E58D11-566B-75C8-D441-D34494B602A9}"/>
            </ac:spMkLst>
          </pc:spChg>
          <pc:spChg chg="add mod">
            <ac:chgData name="Johne Jarske" userId="673730f974d230a2" providerId="LiveId" clId="{A01744B2-F924-448F-A7AA-AE4E3518F61E}" dt="2024-08-03T19:11:31.193" v="2223" actId="555"/>
            <ac:spMkLst>
              <pc:docMk/>
              <pc:sldMasterMk cId="0" sldId="2147483648"/>
              <pc:sldLayoutMk cId="2421119640" sldId="2147483875"/>
              <ac:spMk id="25" creationId="{651D9F34-9578-6232-E912-85652039E4D1}"/>
            </ac:spMkLst>
          </pc:spChg>
          <pc:spChg chg="add mod">
            <ac:chgData name="Johne Jarske" userId="673730f974d230a2" providerId="LiveId" clId="{A01744B2-F924-448F-A7AA-AE4E3518F61E}" dt="2024-08-03T19:11:31.193" v="2223" actId="555"/>
            <ac:spMkLst>
              <pc:docMk/>
              <pc:sldMasterMk cId="0" sldId="2147483648"/>
              <pc:sldLayoutMk cId="2421119640" sldId="2147483875"/>
              <ac:spMk id="26" creationId="{CB864BE2-569D-100B-F938-F0D85015117A}"/>
            </ac:spMkLst>
          </pc:spChg>
          <pc:picChg chg="add mod">
            <ac:chgData name="Johne Jarske" userId="673730f974d230a2" providerId="LiveId" clId="{A01744B2-F924-448F-A7AA-AE4E3518F61E}" dt="2024-08-03T18:37:50.310" v="723"/>
            <ac:picMkLst>
              <pc:docMk/>
              <pc:sldMasterMk cId="0" sldId="2147483648"/>
              <pc:sldLayoutMk cId="2421119640" sldId="2147483875"/>
              <ac:picMk id="8" creationId="{EAF4FDE9-11F5-3504-762F-4E05A3211E74}"/>
            </ac:picMkLst>
          </pc:picChg>
          <pc:picChg chg="add mod">
            <ac:chgData name="Johne Jarske" userId="673730f974d230a2" providerId="LiveId" clId="{A01744B2-F924-448F-A7AA-AE4E3518F61E}" dt="2024-08-03T18:37:50.310" v="723"/>
            <ac:picMkLst>
              <pc:docMk/>
              <pc:sldMasterMk cId="0" sldId="2147483648"/>
              <pc:sldLayoutMk cId="2421119640" sldId="2147483875"/>
              <ac:picMk id="9" creationId="{519B51E9-BF0D-84D6-3A27-18109AB72067}"/>
            </ac:picMkLst>
          </pc:picChg>
          <pc:picChg chg="add mod">
            <ac:chgData name="Johne Jarske" userId="673730f974d230a2" providerId="LiveId" clId="{A01744B2-F924-448F-A7AA-AE4E3518F61E}" dt="2024-08-03T18:37:50.310" v="723"/>
            <ac:picMkLst>
              <pc:docMk/>
              <pc:sldMasterMk cId="0" sldId="2147483648"/>
              <pc:sldLayoutMk cId="2421119640" sldId="2147483875"/>
              <ac:picMk id="10" creationId="{C9D34F53-0312-0C87-4AFC-B24770F09028}"/>
            </ac:picMkLst>
          </pc:picChg>
          <pc:picChg chg="add mod">
            <ac:chgData name="Johne Jarske" userId="673730f974d230a2" providerId="LiveId" clId="{A01744B2-F924-448F-A7AA-AE4E3518F61E}" dt="2024-08-03T19:10:31.576" v="2222" actId="408"/>
            <ac:picMkLst>
              <pc:docMk/>
              <pc:sldMasterMk cId="0" sldId="2147483648"/>
              <pc:sldLayoutMk cId="2421119640" sldId="2147483875"/>
              <ac:picMk id="13" creationId="{54547FE1-4C7D-BE5A-9BD0-A36E1E3A41F0}"/>
            </ac:picMkLst>
          </pc:picChg>
          <pc:picChg chg="add mod">
            <ac:chgData name="Johne Jarske" userId="673730f974d230a2" providerId="LiveId" clId="{A01744B2-F924-448F-A7AA-AE4E3518F61E}" dt="2024-08-03T18:37:50.310" v="723"/>
            <ac:picMkLst>
              <pc:docMk/>
              <pc:sldMasterMk cId="0" sldId="2147483648"/>
              <pc:sldLayoutMk cId="2421119640" sldId="2147483875"/>
              <ac:picMk id="14" creationId="{71FE6235-7230-FDA2-E51F-2030396FAD25}"/>
            </ac:picMkLst>
          </pc:picChg>
          <pc:picChg chg="add mod">
            <ac:chgData name="Johne Jarske" userId="673730f974d230a2" providerId="LiveId" clId="{A01744B2-F924-448F-A7AA-AE4E3518F61E}" dt="2024-08-03T19:10:31.576" v="2222" actId="408"/>
            <ac:picMkLst>
              <pc:docMk/>
              <pc:sldMasterMk cId="0" sldId="2147483648"/>
              <pc:sldLayoutMk cId="2421119640" sldId="2147483875"/>
              <ac:picMk id="15" creationId="{FC80CEA7-5347-8F9C-A5BC-D839B2BF2ACF}"/>
            </ac:picMkLst>
          </pc:picChg>
          <pc:picChg chg="add mod">
            <ac:chgData name="Johne Jarske" userId="673730f974d230a2" providerId="LiveId" clId="{A01744B2-F924-448F-A7AA-AE4E3518F61E}" dt="2024-08-03T19:10:31.576" v="2222" actId="408"/>
            <ac:picMkLst>
              <pc:docMk/>
              <pc:sldMasterMk cId="0" sldId="2147483648"/>
              <pc:sldLayoutMk cId="2421119640" sldId="2147483875"/>
              <ac:picMk id="16" creationId="{3DEA0F2A-6390-BA2F-5D63-58209EF55493}"/>
            </ac:picMkLst>
          </pc:picChg>
          <pc:picChg chg="add mod">
            <ac:chgData name="Johne Jarske" userId="673730f974d230a2" providerId="LiveId" clId="{A01744B2-F924-448F-A7AA-AE4E3518F61E}" dt="2024-08-03T19:10:31.576" v="2222" actId="408"/>
            <ac:picMkLst>
              <pc:docMk/>
              <pc:sldMasterMk cId="0" sldId="2147483648"/>
              <pc:sldLayoutMk cId="2421119640" sldId="2147483875"/>
              <ac:picMk id="17" creationId="{74974C60-010D-CFFC-22FE-699B5C52B149}"/>
            </ac:picMkLst>
          </pc:picChg>
          <pc:picChg chg="add mod">
            <ac:chgData name="Johne Jarske" userId="673730f974d230a2" providerId="LiveId" clId="{A01744B2-F924-448F-A7AA-AE4E3518F61E}" dt="2024-08-03T19:10:31.576" v="2222" actId="408"/>
            <ac:picMkLst>
              <pc:docMk/>
              <pc:sldMasterMk cId="0" sldId="2147483648"/>
              <pc:sldLayoutMk cId="2421119640" sldId="2147483875"/>
              <ac:picMk id="18" creationId="{3155F07A-F7FA-42F9-9BE3-C9FD8D24754E}"/>
            </ac:picMkLst>
          </pc:picChg>
          <pc:picChg chg="add mod">
            <ac:chgData name="Johne Jarske" userId="673730f974d230a2" providerId="LiveId" clId="{A01744B2-F924-448F-A7AA-AE4E3518F61E}" dt="2024-08-03T18:53:29.656" v="2116" actId="1038"/>
            <ac:picMkLst>
              <pc:docMk/>
              <pc:sldMasterMk cId="0" sldId="2147483648"/>
              <pc:sldLayoutMk cId="2421119640" sldId="2147483875"/>
              <ac:picMk id="19" creationId="{9902D1E0-A833-C26C-FC3F-29FDDEF0074E}"/>
            </ac:picMkLst>
          </pc:picChg>
          <pc:picChg chg="add mod">
            <ac:chgData name="Johne Jarske" userId="673730f974d230a2" providerId="LiveId" clId="{A01744B2-F924-448F-A7AA-AE4E3518F61E}" dt="2024-08-03T18:44:30.815" v="726" actId="1076"/>
            <ac:picMkLst>
              <pc:docMk/>
              <pc:sldMasterMk cId="0" sldId="2147483648"/>
              <pc:sldLayoutMk cId="2421119640" sldId="2147483875"/>
              <ac:picMk id="20" creationId="{B734F64E-FB15-C09F-115B-19EB4C1C901F}"/>
            </ac:picMkLst>
          </pc:picChg>
          <pc:cxnChg chg="add mod">
            <ac:chgData name="Johne Jarske" userId="673730f974d230a2" providerId="LiveId" clId="{A01744B2-F924-448F-A7AA-AE4E3518F61E}" dt="2024-08-03T18:37:50.310" v="723"/>
            <ac:cxnSpMkLst>
              <pc:docMk/>
              <pc:sldMasterMk cId="0" sldId="2147483648"/>
              <pc:sldLayoutMk cId="2421119640" sldId="2147483875"/>
              <ac:cxnSpMk id="12" creationId="{B77BF5F3-D7A0-84FD-2B43-D669C3B2D113}"/>
            </ac:cxnSpMkLst>
          </pc:cxnChg>
        </pc:sldLayoutChg>
      </pc:sldMasterChg>
    </pc:docChg>
  </pc:docChgLst>
  <pc:docChgLst>
    <pc:chgData name="Johne Jarske" userId="673730f974d230a2" providerId="LiveId" clId="{BC9BAFE2-F72D-49BC-8D4E-853CE344B5DF}"/>
    <pc:docChg chg="custSel addSld delSld modSld sldOrd modMainMaster">
      <pc:chgData name="Johne Jarske" userId="673730f974d230a2" providerId="LiveId" clId="{BC9BAFE2-F72D-49BC-8D4E-853CE344B5DF}" dt="2024-07-11T14:13:20.740" v="671"/>
      <pc:docMkLst>
        <pc:docMk/>
      </pc:docMkLst>
      <pc:sldChg chg="addSp delSp modSp mod">
        <pc:chgData name="Johne Jarske" userId="673730f974d230a2" providerId="LiveId" clId="{BC9BAFE2-F72D-49BC-8D4E-853CE344B5DF}" dt="2024-07-11T14:13:02.071" v="669" actId="20577"/>
        <pc:sldMkLst>
          <pc:docMk/>
          <pc:sldMk cId="0" sldId="256"/>
        </pc:sldMkLst>
        <pc:spChg chg="add mod">
          <ac:chgData name="Johne Jarske" userId="673730f974d230a2" providerId="LiveId" clId="{BC9BAFE2-F72D-49BC-8D4E-853CE344B5DF}" dt="2024-07-11T13:30:10.121" v="329" actId="1076"/>
          <ac:spMkLst>
            <pc:docMk/>
            <pc:sldMk cId="0" sldId="256"/>
            <ac:spMk id="3" creationId="{0D00FD13-6D8A-6660-1170-4051A1C69967}"/>
          </ac:spMkLst>
        </pc:spChg>
        <pc:spChg chg="add mod">
          <ac:chgData name="Johne Jarske" userId="673730f974d230a2" providerId="LiveId" clId="{BC9BAFE2-F72D-49BC-8D4E-853CE344B5DF}" dt="2024-07-11T14:13:02.071" v="669" actId="20577"/>
          <ac:spMkLst>
            <pc:docMk/>
            <pc:sldMk cId="0" sldId="256"/>
            <ac:spMk id="5" creationId="{AEC81E5F-0723-9A63-A204-2366BF72CEB2}"/>
          </ac:spMkLst>
        </pc:spChg>
        <pc:spChg chg="add mod">
          <ac:chgData name="Johne Jarske" userId="673730f974d230a2" providerId="LiveId" clId="{BC9BAFE2-F72D-49BC-8D4E-853CE344B5DF}" dt="2024-07-11T13:24:13.915" v="81" actId="122"/>
          <ac:spMkLst>
            <pc:docMk/>
            <pc:sldMk cId="0" sldId="256"/>
            <ac:spMk id="27" creationId="{6C0DAEA5-CECB-A192-5AC0-E4E4F1501EAA}"/>
          </ac:spMkLst>
        </pc:spChg>
        <pc:spChg chg="del mod">
          <ac:chgData name="Johne Jarske" userId="673730f974d230a2" providerId="LiveId" clId="{BC9BAFE2-F72D-49BC-8D4E-853CE344B5DF}" dt="2024-07-11T13:29:49.078" v="320" actId="478"/>
          <ac:spMkLst>
            <pc:docMk/>
            <pc:sldMk cId="0" sldId="256"/>
            <ac:spMk id="7170" creationId="{00000000-0000-0000-0000-000000000000}"/>
          </ac:spMkLst>
        </pc:spChg>
        <pc:spChg chg="del mod">
          <ac:chgData name="Johne Jarske" userId="673730f974d230a2" providerId="LiveId" clId="{BC9BAFE2-F72D-49BC-8D4E-853CE344B5DF}" dt="2024-07-11T13:30:17.763" v="331" actId="478"/>
          <ac:spMkLst>
            <pc:docMk/>
            <pc:sldMk cId="0" sldId="256"/>
            <ac:spMk id="7171" creationId="{00000000-0000-0000-0000-000000000000}"/>
          </ac:spMkLst>
        </pc:spChg>
        <pc:picChg chg="add del mod">
          <ac:chgData name="Johne Jarske" userId="673730f974d230a2" providerId="LiveId" clId="{BC9BAFE2-F72D-49BC-8D4E-853CE344B5DF}" dt="2024-07-11T13:37:02.956" v="420" actId="478"/>
          <ac:picMkLst>
            <pc:docMk/>
            <pc:sldMk cId="0" sldId="256"/>
            <ac:picMk id="6" creationId="{28B63031-BFA0-3544-53A2-0F3B400B727E}"/>
          </ac:picMkLst>
        </pc:picChg>
        <pc:picChg chg="add del mod">
          <ac:chgData name="Johne Jarske" userId="673730f974d230a2" providerId="LiveId" clId="{BC9BAFE2-F72D-49BC-8D4E-853CE344B5DF}" dt="2024-07-11T13:36:55.914" v="418" actId="478"/>
          <ac:picMkLst>
            <pc:docMk/>
            <pc:sldMk cId="0" sldId="256"/>
            <ac:picMk id="7" creationId="{BA26BE5C-ABA8-EF1C-D7DB-7F975AEA2232}"/>
          </ac:picMkLst>
        </pc:picChg>
        <pc:picChg chg="add del mod">
          <ac:chgData name="Johne Jarske" userId="673730f974d230a2" providerId="LiveId" clId="{BC9BAFE2-F72D-49BC-8D4E-853CE344B5DF}" dt="2024-07-11T13:37:13.233" v="422" actId="478"/>
          <ac:picMkLst>
            <pc:docMk/>
            <pc:sldMk cId="0" sldId="256"/>
            <ac:picMk id="8" creationId="{5F6E60A6-6742-834A-5D30-80D5B618F554}"/>
          </ac:picMkLst>
        </pc:picChg>
        <pc:picChg chg="add del mod">
          <ac:chgData name="Johne Jarske" userId="673730f974d230a2" providerId="LiveId" clId="{BC9BAFE2-F72D-49BC-8D4E-853CE344B5DF}" dt="2024-07-11T13:40:37.851" v="444" actId="478"/>
          <ac:picMkLst>
            <pc:docMk/>
            <pc:sldMk cId="0" sldId="256"/>
            <ac:picMk id="9" creationId="{B760C517-D32F-223C-2F9A-DD50AC1D37CF}"/>
          </ac:picMkLst>
        </pc:picChg>
        <pc:picChg chg="add del mod">
          <ac:chgData name="Johne Jarske" userId="673730f974d230a2" providerId="LiveId" clId="{BC9BAFE2-F72D-49BC-8D4E-853CE344B5DF}" dt="2024-07-11T13:41:35.787" v="449" actId="478"/>
          <ac:picMkLst>
            <pc:docMk/>
            <pc:sldMk cId="0" sldId="256"/>
            <ac:picMk id="10" creationId="{980DC5B6-408B-0C51-88B7-84B02D4FE538}"/>
          </ac:picMkLst>
        </pc:picChg>
        <pc:picChg chg="add del mod">
          <ac:chgData name="Johne Jarske" userId="673730f974d230a2" providerId="LiveId" clId="{BC9BAFE2-F72D-49BC-8D4E-853CE344B5DF}" dt="2024-07-11T13:42:30.176" v="454" actId="478"/>
          <ac:picMkLst>
            <pc:docMk/>
            <pc:sldMk cId="0" sldId="256"/>
            <ac:picMk id="11" creationId="{6F037A54-CE5A-1C76-7AAE-225C492EB714}"/>
          </ac:picMkLst>
        </pc:picChg>
        <pc:picChg chg="add del mod">
          <ac:chgData name="Johne Jarske" userId="673730f974d230a2" providerId="LiveId" clId="{BC9BAFE2-F72D-49BC-8D4E-853CE344B5DF}" dt="2024-07-11T13:50:34.479" v="486" actId="478"/>
          <ac:picMkLst>
            <pc:docMk/>
            <pc:sldMk cId="0" sldId="256"/>
            <ac:picMk id="12" creationId="{CBF4D747-EC02-184C-0C22-4C44EBFC1C16}"/>
          </ac:picMkLst>
        </pc:picChg>
        <pc:picChg chg="add del mod">
          <ac:chgData name="Johne Jarske" userId="673730f974d230a2" providerId="LiveId" clId="{BC9BAFE2-F72D-49BC-8D4E-853CE344B5DF}" dt="2024-07-11T13:44:27.318" v="468" actId="478"/>
          <ac:picMkLst>
            <pc:docMk/>
            <pc:sldMk cId="0" sldId="256"/>
            <ac:picMk id="13" creationId="{29E2E8AE-D091-7F5F-1A06-3CE967FF5A6E}"/>
          </ac:picMkLst>
        </pc:picChg>
        <pc:picChg chg="add del mod">
          <ac:chgData name="Johne Jarske" userId="673730f974d230a2" providerId="LiveId" clId="{BC9BAFE2-F72D-49BC-8D4E-853CE344B5DF}" dt="2024-07-11T13:35:16.358" v="407" actId="478"/>
          <ac:picMkLst>
            <pc:docMk/>
            <pc:sldMk cId="0" sldId="256"/>
            <ac:picMk id="14" creationId="{694804AA-24F2-F61E-A7EB-C0E03E11F021}"/>
          </ac:picMkLst>
        </pc:picChg>
        <pc:picChg chg="add del mod">
          <ac:chgData name="Johne Jarske" userId="673730f974d230a2" providerId="LiveId" clId="{BC9BAFE2-F72D-49BC-8D4E-853CE344B5DF}" dt="2024-07-11T13:51:32.366" v="536" actId="478"/>
          <ac:picMkLst>
            <pc:docMk/>
            <pc:sldMk cId="0" sldId="256"/>
            <ac:picMk id="16" creationId="{5606925D-FCE9-7C1B-7324-044681204AA7}"/>
          </ac:picMkLst>
        </pc:picChg>
        <pc:picChg chg="add del mod">
          <ac:chgData name="Johne Jarske" userId="673730f974d230a2" providerId="LiveId" clId="{BC9BAFE2-F72D-49BC-8D4E-853CE344B5DF}" dt="2024-07-11T13:51:32.366" v="536" actId="478"/>
          <ac:picMkLst>
            <pc:docMk/>
            <pc:sldMk cId="0" sldId="256"/>
            <ac:picMk id="18" creationId="{6681574D-0C13-5CA2-E041-00353729A320}"/>
          </ac:picMkLst>
        </pc:picChg>
        <pc:picChg chg="add del mod">
          <ac:chgData name="Johne Jarske" userId="673730f974d230a2" providerId="LiveId" clId="{BC9BAFE2-F72D-49BC-8D4E-853CE344B5DF}" dt="2024-07-11T13:51:32.366" v="536" actId="478"/>
          <ac:picMkLst>
            <pc:docMk/>
            <pc:sldMk cId="0" sldId="256"/>
            <ac:picMk id="20" creationId="{6983D09B-7771-466F-BD98-98CB04C88324}"/>
          </ac:picMkLst>
        </pc:picChg>
        <pc:picChg chg="add del mod">
          <ac:chgData name="Johne Jarske" userId="673730f974d230a2" providerId="LiveId" clId="{BC9BAFE2-F72D-49BC-8D4E-853CE344B5DF}" dt="2024-07-11T13:51:32.366" v="536" actId="478"/>
          <ac:picMkLst>
            <pc:docMk/>
            <pc:sldMk cId="0" sldId="256"/>
            <ac:picMk id="22" creationId="{14523E5D-8278-9268-FCDB-AB9508156BC1}"/>
          </ac:picMkLst>
        </pc:picChg>
        <pc:picChg chg="add del mod">
          <ac:chgData name="Johne Jarske" userId="673730f974d230a2" providerId="LiveId" clId="{BC9BAFE2-F72D-49BC-8D4E-853CE344B5DF}" dt="2024-07-11T13:51:32.366" v="536" actId="478"/>
          <ac:picMkLst>
            <pc:docMk/>
            <pc:sldMk cId="0" sldId="256"/>
            <ac:picMk id="24" creationId="{9CAD3926-37C2-E196-7782-337C96A3A5CE}"/>
          </ac:picMkLst>
        </pc:picChg>
        <pc:picChg chg="add del mod">
          <ac:chgData name="Johne Jarske" userId="673730f974d230a2" providerId="LiveId" clId="{BC9BAFE2-F72D-49BC-8D4E-853CE344B5DF}" dt="2024-07-11T13:51:32.366" v="536" actId="478"/>
          <ac:picMkLst>
            <pc:docMk/>
            <pc:sldMk cId="0" sldId="256"/>
            <ac:picMk id="26" creationId="{83E99CEE-F212-26D4-5408-E06ECF3EBC7D}"/>
          </ac:picMkLst>
        </pc:picChg>
        <pc:picChg chg="add del mod">
          <ac:chgData name="Johne Jarske" userId="673730f974d230a2" providerId="LiveId" clId="{BC9BAFE2-F72D-49BC-8D4E-853CE344B5DF}" dt="2024-07-11T13:51:32.366" v="536" actId="478"/>
          <ac:picMkLst>
            <pc:docMk/>
            <pc:sldMk cId="0" sldId="256"/>
            <ac:picMk id="29" creationId="{85AC1F83-605C-BF85-3710-E58936CB370E}"/>
          </ac:picMkLst>
        </pc:picChg>
        <pc:picChg chg="add del mod">
          <ac:chgData name="Johne Jarske" userId="673730f974d230a2" providerId="LiveId" clId="{BC9BAFE2-F72D-49BC-8D4E-853CE344B5DF}" dt="2024-07-11T13:51:32.366" v="536" actId="478"/>
          <ac:picMkLst>
            <pc:docMk/>
            <pc:sldMk cId="0" sldId="256"/>
            <ac:picMk id="31" creationId="{43C8FEEA-3D4F-B6B1-6F9D-456EDD53A2A9}"/>
          </ac:picMkLst>
        </pc:picChg>
        <pc:picChg chg="add del mod">
          <ac:chgData name="Johne Jarske" userId="673730f974d230a2" providerId="LiveId" clId="{BC9BAFE2-F72D-49BC-8D4E-853CE344B5DF}" dt="2024-07-11T13:51:32.366" v="536" actId="478"/>
          <ac:picMkLst>
            <pc:docMk/>
            <pc:sldMk cId="0" sldId="256"/>
            <ac:picMk id="1026" creationId="{BEC79D1D-9CDD-C90B-10DF-2F0FB9D824A7}"/>
          </ac:picMkLst>
        </pc:picChg>
      </pc:sldChg>
      <pc:sldChg chg="modSp mod modClrScheme chgLayout">
        <pc:chgData name="Johne Jarske" userId="673730f974d230a2" providerId="LiveId" clId="{BC9BAFE2-F72D-49BC-8D4E-853CE344B5DF}" dt="2024-07-11T14:12:39.667" v="667" actId="313"/>
        <pc:sldMkLst>
          <pc:docMk/>
          <pc:sldMk cId="0" sldId="257"/>
        </pc:sldMkLst>
        <pc:spChg chg="mod ord">
          <ac:chgData name="Johne Jarske" userId="673730f974d230a2" providerId="LiveId" clId="{BC9BAFE2-F72D-49BC-8D4E-853CE344B5DF}" dt="2024-07-11T13:53:59.799" v="552" actId="255"/>
          <ac:spMkLst>
            <pc:docMk/>
            <pc:sldMk cId="0" sldId="257"/>
            <ac:spMk id="8195" creationId="{00000000-0000-0000-0000-000000000000}"/>
          </ac:spMkLst>
        </pc:spChg>
        <pc:spChg chg="mod ord">
          <ac:chgData name="Johne Jarske" userId="673730f974d230a2" providerId="LiveId" clId="{BC9BAFE2-F72D-49BC-8D4E-853CE344B5DF}" dt="2024-07-11T14:12:39.667" v="667" actId="313"/>
          <ac:spMkLst>
            <pc:docMk/>
            <pc:sldMk cId="0" sldId="257"/>
            <ac:spMk id="10241" creationId="{00000000-0000-0000-0000-000000000000}"/>
          </ac:spMkLst>
        </pc:spChg>
      </pc:sldChg>
      <pc:sldChg chg="modSp del mod modClrScheme chgLayout">
        <pc:chgData name="Johne Jarske" userId="673730f974d230a2" providerId="LiveId" clId="{BC9BAFE2-F72D-49BC-8D4E-853CE344B5DF}" dt="2024-07-11T14:06:54.797" v="576" actId="47"/>
        <pc:sldMkLst>
          <pc:docMk/>
          <pc:sldMk cId="0" sldId="258"/>
        </pc:sldMkLst>
        <pc:spChg chg="mod ord">
          <ac:chgData name="Johne Jarske" userId="673730f974d230a2" providerId="LiveId" clId="{BC9BAFE2-F72D-49BC-8D4E-853CE344B5DF}" dt="2024-07-11T13:52:11.228" v="537" actId="700"/>
          <ac:spMkLst>
            <pc:docMk/>
            <pc:sldMk cId="0" sldId="258"/>
            <ac:spMk id="11265" creationId="{00000000-0000-0000-0000-000000000000}"/>
          </ac:spMkLst>
        </pc:spChg>
      </pc:sldChg>
      <pc:sldChg chg="modSp mod modClrScheme chgLayout">
        <pc:chgData name="Johne Jarske" userId="673730f974d230a2" providerId="LiveId" clId="{BC9BAFE2-F72D-49BC-8D4E-853CE344B5DF}" dt="2024-07-11T13:57:03.080" v="572" actId="207"/>
        <pc:sldMkLst>
          <pc:docMk/>
          <pc:sldMk cId="0" sldId="259"/>
        </pc:sldMkLst>
        <pc:spChg chg="mod ord">
          <ac:chgData name="Johne Jarske" userId="673730f974d230a2" providerId="LiveId" clId="{BC9BAFE2-F72D-49BC-8D4E-853CE344B5DF}" dt="2024-07-11T13:56:28.959" v="569" actId="1076"/>
          <ac:spMkLst>
            <pc:docMk/>
            <pc:sldMk cId="0" sldId="259"/>
            <ac:spMk id="9219" creationId="{00000000-0000-0000-0000-000000000000}"/>
          </ac:spMkLst>
        </pc:spChg>
        <pc:spChg chg="mod ord">
          <ac:chgData name="Johne Jarske" userId="673730f974d230a2" providerId="LiveId" clId="{BC9BAFE2-F72D-49BC-8D4E-853CE344B5DF}" dt="2024-07-11T13:57:03.080" v="572" actId="207"/>
          <ac:spMkLst>
            <pc:docMk/>
            <pc:sldMk cId="0" sldId="259"/>
            <ac:spMk id="10241" creationId="{00000000-0000-0000-0000-000000000000}"/>
          </ac:spMkLst>
        </pc:spChg>
      </pc:sldChg>
      <pc:sldChg chg="modSp del mod chgLayout">
        <pc:chgData name="Johne Jarske" userId="673730f974d230a2" providerId="LiveId" clId="{BC9BAFE2-F72D-49BC-8D4E-853CE344B5DF}" dt="2024-07-11T14:06:54.797" v="576" actId="47"/>
        <pc:sldMkLst>
          <pc:docMk/>
          <pc:sldMk cId="0" sldId="260"/>
        </pc:sldMkLst>
        <pc:spChg chg="mod ord">
          <ac:chgData name="Johne Jarske" userId="673730f974d230a2" providerId="LiveId" clId="{BC9BAFE2-F72D-49BC-8D4E-853CE344B5DF}" dt="2024-07-11T13:52:11.228" v="537" actId="700"/>
          <ac:spMkLst>
            <pc:docMk/>
            <pc:sldMk cId="0" sldId="260"/>
            <ac:spMk id="11266" creationId="{00000000-0000-0000-0000-000000000000}"/>
          </ac:spMkLst>
        </pc:spChg>
        <pc:spChg chg="mod ord">
          <ac:chgData name="Johne Jarske" userId="673730f974d230a2" providerId="LiveId" clId="{BC9BAFE2-F72D-49BC-8D4E-853CE344B5DF}" dt="2024-07-11T13:52:11.228" v="537" actId="700"/>
          <ac:spMkLst>
            <pc:docMk/>
            <pc:sldMk cId="0" sldId="260"/>
            <ac:spMk id="12290" creationId="{00000000-0000-0000-0000-000000000000}"/>
          </ac:spMkLst>
        </pc:spChg>
      </pc:sldChg>
      <pc:sldChg chg="del mod modClrScheme chgLayout">
        <pc:chgData name="Johne Jarske" userId="673730f974d230a2" providerId="LiveId" clId="{BC9BAFE2-F72D-49BC-8D4E-853CE344B5DF}" dt="2024-07-11T14:06:54.797" v="576" actId="47"/>
        <pc:sldMkLst>
          <pc:docMk/>
          <pc:sldMk cId="1377034371" sldId="261"/>
        </pc:sldMkLst>
      </pc:sldChg>
      <pc:sldChg chg="modSp del mod chgLayout">
        <pc:chgData name="Johne Jarske" userId="673730f974d230a2" providerId="LiveId" clId="{BC9BAFE2-F72D-49BC-8D4E-853CE344B5DF}" dt="2024-07-11T13:57:42.821" v="574" actId="47"/>
        <pc:sldMkLst>
          <pc:docMk/>
          <pc:sldMk cId="1548131135" sldId="262"/>
        </pc:sldMkLst>
        <pc:spChg chg="mod ord">
          <ac:chgData name="Johne Jarske" userId="673730f974d230a2" providerId="LiveId" clId="{BC9BAFE2-F72D-49BC-8D4E-853CE344B5DF}" dt="2024-07-11T13:52:11.228" v="537" actId="700"/>
          <ac:spMkLst>
            <pc:docMk/>
            <pc:sldMk cId="1548131135" sldId="262"/>
            <ac:spMk id="7170" creationId="{00000000-0000-0000-0000-000000000000}"/>
          </ac:spMkLst>
        </pc:spChg>
        <pc:spChg chg="mod ord">
          <ac:chgData name="Johne Jarske" userId="673730f974d230a2" providerId="LiveId" clId="{BC9BAFE2-F72D-49BC-8D4E-853CE344B5DF}" dt="2024-07-11T13:52:11.228" v="537" actId="700"/>
          <ac:spMkLst>
            <pc:docMk/>
            <pc:sldMk cId="1548131135" sldId="262"/>
            <ac:spMk id="7171" creationId="{00000000-0000-0000-0000-000000000000}"/>
          </ac:spMkLst>
        </pc:spChg>
      </pc:sldChg>
      <pc:sldChg chg="modSp add mod ord setBg">
        <pc:chgData name="Johne Jarske" userId="673730f974d230a2" providerId="LiveId" clId="{BC9BAFE2-F72D-49BC-8D4E-853CE344B5DF}" dt="2024-07-11T13:21:24.089" v="15" actId="207"/>
        <pc:sldMkLst>
          <pc:docMk/>
          <pc:sldMk cId="4103186305" sldId="263"/>
        </pc:sldMkLst>
        <pc:spChg chg="mod">
          <ac:chgData name="Johne Jarske" userId="673730f974d230a2" providerId="LiveId" clId="{BC9BAFE2-F72D-49BC-8D4E-853CE344B5DF}" dt="2024-07-11T13:21:24.089" v="15" actId="207"/>
          <ac:spMkLst>
            <pc:docMk/>
            <pc:sldMk cId="4103186305" sldId="263"/>
            <ac:spMk id="15" creationId="{D40B15FC-2DB8-341B-28D0-C1B9EA5C156E}"/>
          </ac:spMkLst>
        </pc:spChg>
      </pc:sldChg>
      <pc:sldChg chg="addSp delSp modSp add mod">
        <pc:chgData name="Johne Jarske" userId="673730f974d230a2" providerId="LiveId" clId="{BC9BAFE2-F72D-49BC-8D4E-853CE344B5DF}" dt="2024-07-11T14:13:20.740" v="671"/>
        <pc:sldMkLst>
          <pc:docMk/>
          <pc:sldMk cId="1315000377" sldId="264"/>
        </pc:sldMkLst>
        <pc:spChg chg="add mod">
          <ac:chgData name="Johne Jarske" userId="673730f974d230a2" providerId="LiveId" clId="{BC9BAFE2-F72D-49BC-8D4E-853CE344B5DF}" dt="2024-07-11T14:13:20.740" v="671"/>
          <ac:spMkLst>
            <pc:docMk/>
            <pc:sldMk cId="1315000377" sldId="264"/>
            <ac:spMk id="2" creationId="{ECF50344-5EEB-7D12-0580-289970FB0375}"/>
          </ac:spMkLst>
        </pc:spChg>
        <pc:spChg chg="del mod">
          <ac:chgData name="Johne Jarske" userId="673730f974d230a2" providerId="LiveId" clId="{BC9BAFE2-F72D-49BC-8D4E-853CE344B5DF}" dt="2024-07-11T14:13:19.695" v="670" actId="478"/>
          <ac:spMkLst>
            <pc:docMk/>
            <pc:sldMk cId="1315000377" sldId="264"/>
            <ac:spMk id="5" creationId="{AEC81E5F-0723-9A63-A204-2366BF72CEB2}"/>
          </ac:spMkLst>
        </pc:spChg>
      </pc:sldChg>
      <pc:sldMasterChg chg="modSldLayout">
        <pc:chgData name="Johne Jarske" userId="673730f974d230a2" providerId="LiveId" clId="{BC9BAFE2-F72D-49BC-8D4E-853CE344B5DF}" dt="2024-07-11T14:12:15.360" v="666"/>
        <pc:sldMasterMkLst>
          <pc:docMk/>
          <pc:sldMasterMk cId="0" sldId="2147483648"/>
        </pc:sldMasterMkLst>
        <pc:sldLayoutChg chg="addSp delSp modSp mod">
          <pc:chgData name="Johne Jarske" userId="673730f974d230a2" providerId="LiveId" clId="{BC9BAFE2-F72D-49BC-8D4E-853CE344B5DF}" dt="2024-07-11T14:12:15.360" v="666"/>
          <pc:sldLayoutMkLst>
            <pc:docMk/>
            <pc:sldMasterMk cId="0" sldId="2147483648"/>
            <pc:sldLayoutMk cId="0" sldId="2147483870"/>
          </pc:sldLayoutMkLst>
          <pc:spChg chg="add mod">
            <ac:chgData name="Johne Jarske" userId="673730f974d230a2" providerId="LiveId" clId="{BC9BAFE2-F72D-49BC-8D4E-853CE344B5DF}" dt="2024-07-11T13:54:54.756" v="564" actId="14100"/>
            <ac:spMkLst>
              <pc:docMk/>
              <pc:sldMasterMk cId="0" sldId="2147483648"/>
              <pc:sldLayoutMk cId="0" sldId="2147483870"/>
              <ac:spMk id="12" creationId="{949C4B12-972E-D003-A272-E40295A4854A}"/>
            </ac:spMkLst>
          </pc:spChg>
          <pc:spChg chg="del mod">
            <ac:chgData name="Johne Jarske" userId="673730f974d230a2" providerId="LiveId" clId="{BC9BAFE2-F72D-49BC-8D4E-853CE344B5DF}" dt="2024-07-11T13:24:00.429" v="78" actId="21"/>
            <ac:spMkLst>
              <pc:docMk/>
              <pc:sldMasterMk cId="0" sldId="2147483648"/>
              <pc:sldLayoutMk cId="0" sldId="2147483870"/>
              <ac:spMk id="27" creationId="{6C0DAEA5-CECB-A192-5AC0-E4E4F1501EAA}"/>
            </ac:spMkLst>
          </pc:spChg>
          <pc:picChg chg="add mod">
            <ac:chgData name="Johne Jarske" userId="673730f974d230a2" providerId="LiveId" clId="{BC9BAFE2-F72D-49BC-8D4E-853CE344B5DF}" dt="2024-07-11T13:51:08.993" v="490" actId="1076"/>
            <ac:picMkLst>
              <pc:docMk/>
              <pc:sldMasterMk cId="0" sldId="2147483648"/>
              <pc:sldLayoutMk cId="0" sldId="2147483870"/>
              <ac:picMk id="2" creationId="{F4DFA418-BECF-7432-7132-FD1F3D866B5D}"/>
            </ac:picMkLst>
          </pc:picChg>
          <pc:picChg chg="add mod">
            <ac:chgData name="Johne Jarske" userId="673730f974d230a2" providerId="LiveId" clId="{BC9BAFE2-F72D-49BC-8D4E-853CE344B5DF}" dt="2024-07-11T14:06:24.850" v="575"/>
            <ac:picMkLst>
              <pc:docMk/>
              <pc:sldMasterMk cId="0" sldId="2147483648"/>
              <pc:sldLayoutMk cId="0" sldId="2147483870"/>
              <ac:picMk id="3" creationId="{CF9812D1-CD7C-4D9F-BB9F-9071A4513C1C}"/>
            </ac:picMkLst>
          </pc:picChg>
          <pc:picChg chg="add mod">
            <ac:chgData name="Johne Jarske" userId="673730f974d230a2" providerId="LiveId" clId="{BC9BAFE2-F72D-49BC-8D4E-853CE344B5DF}" dt="2024-07-11T13:51:18.258" v="535" actId="1038"/>
            <ac:picMkLst>
              <pc:docMk/>
              <pc:sldMasterMk cId="0" sldId="2147483648"/>
              <pc:sldLayoutMk cId="0" sldId="2147483870"/>
              <ac:picMk id="4" creationId="{F3A27651-BBAB-F87A-2DE7-409982BDFE12}"/>
            </ac:picMkLst>
          </pc:picChg>
          <pc:picChg chg="add mod">
            <ac:chgData name="Johne Jarske" userId="673730f974d230a2" providerId="LiveId" clId="{BC9BAFE2-F72D-49BC-8D4E-853CE344B5DF}" dt="2024-07-11T13:51:18.258" v="535" actId="1038"/>
            <ac:picMkLst>
              <pc:docMk/>
              <pc:sldMasterMk cId="0" sldId="2147483648"/>
              <pc:sldLayoutMk cId="0" sldId="2147483870"/>
              <ac:picMk id="5" creationId="{C9950355-FF5E-AA99-D2D2-7DBC4EBEB4A5}"/>
            </ac:picMkLst>
          </pc:picChg>
          <pc:picChg chg="add mod">
            <ac:chgData name="Johne Jarske" userId="673730f974d230a2" providerId="LiveId" clId="{BC9BAFE2-F72D-49BC-8D4E-853CE344B5DF}" dt="2024-07-11T13:51:18.258" v="535" actId="1038"/>
            <ac:picMkLst>
              <pc:docMk/>
              <pc:sldMasterMk cId="0" sldId="2147483648"/>
              <pc:sldLayoutMk cId="0" sldId="2147483870"/>
              <ac:picMk id="6" creationId="{D19A9643-A8B6-6FD7-320D-0129D6AB734A}"/>
            </ac:picMkLst>
          </pc:picChg>
          <pc:picChg chg="add mod">
            <ac:chgData name="Johne Jarske" userId="673730f974d230a2" providerId="LiveId" clId="{BC9BAFE2-F72D-49BC-8D4E-853CE344B5DF}" dt="2024-07-11T13:51:18.258" v="535" actId="1038"/>
            <ac:picMkLst>
              <pc:docMk/>
              <pc:sldMasterMk cId="0" sldId="2147483648"/>
              <pc:sldLayoutMk cId="0" sldId="2147483870"/>
              <ac:picMk id="7" creationId="{72E50597-70EF-B8D1-AAC9-56E49B7E78EF}"/>
            </ac:picMkLst>
          </pc:picChg>
          <pc:picChg chg="add mod">
            <ac:chgData name="Johne Jarske" userId="673730f974d230a2" providerId="LiveId" clId="{BC9BAFE2-F72D-49BC-8D4E-853CE344B5DF}" dt="2024-07-11T13:51:18.258" v="535" actId="1038"/>
            <ac:picMkLst>
              <pc:docMk/>
              <pc:sldMasterMk cId="0" sldId="2147483648"/>
              <pc:sldLayoutMk cId="0" sldId="2147483870"/>
              <ac:picMk id="8" creationId="{869B9CA4-EEAB-4C41-02C9-6008E0AA5172}"/>
            </ac:picMkLst>
          </pc:picChg>
          <pc:picChg chg="add mod">
            <ac:chgData name="Johne Jarske" userId="673730f974d230a2" providerId="LiveId" clId="{BC9BAFE2-F72D-49BC-8D4E-853CE344B5DF}" dt="2024-07-11T13:51:18.258" v="535" actId="1038"/>
            <ac:picMkLst>
              <pc:docMk/>
              <pc:sldMasterMk cId="0" sldId="2147483648"/>
              <pc:sldLayoutMk cId="0" sldId="2147483870"/>
              <ac:picMk id="9" creationId="{100C8407-8958-6791-0E55-BC17F25823CC}"/>
            </ac:picMkLst>
          </pc:picChg>
          <pc:picChg chg="add mod">
            <ac:chgData name="Johne Jarske" userId="673730f974d230a2" providerId="LiveId" clId="{BC9BAFE2-F72D-49BC-8D4E-853CE344B5DF}" dt="2024-07-11T13:51:18.258" v="535" actId="1038"/>
            <ac:picMkLst>
              <pc:docMk/>
              <pc:sldMasterMk cId="0" sldId="2147483648"/>
              <pc:sldLayoutMk cId="0" sldId="2147483870"/>
              <ac:picMk id="10" creationId="{2DB925B2-A7BF-01DF-6752-C3606AD7FB50}"/>
            </ac:picMkLst>
          </pc:picChg>
          <pc:picChg chg="add mod">
            <ac:chgData name="Johne Jarske" userId="673730f974d230a2" providerId="LiveId" clId="{BC9BAFE2-F72D-49BC-8D4E-853CE344B5DF}" dt="2024-07-11T13:51:18.258" v="535" actId="1038"/>
            <ac:picMkLst>
              <pc:docMk/>
              <pc:sldMasterMk cId="0" sldId="2147483648"/>
              <pc:sldLayoutMk cId="0" sldId="2147483870"/>
              <ac:picMk id="11" creationId="{88620B4F-F655-8437-4FAE-DD0A5331EB41}"/>
            </ac:picMkLst>
          </pc:picChg>
          <pc:picChg chg="del mod">
            <ac:chgData name="Johne Jarske" userId="673730f974d230a2" providerId="LiveId" clId="{BC9BAFE2-F72D-49BC-8D4E-853CE344B5DF}" dt="2024-07-11T13:17:59.974" v="8" actId="478"/>
            <ac:picMkLst>
              <pc:docMk/>
              <pc:sldMasterMk cId="0" sldId="2147483648"/>
              <pc:sldLayoutMk cId="0" sldId="2147483870"/>
              <ac:picMk id="26" creationId="{8A5BD720-DC5C-4585-65C1-6C29FF4F3DF6}"/>
            </ac:picMkLst>
          </pc:picChg>
          <pc:picChg chg="del">
            <ac:chgData name="Johne Jarske" userId="673730f974d230a2" providerId="LiveId" clId="{BC9BAFE2-F72D-49BC-8D4E-853CE344B5DF}" dt="2024-07-11T13:18:03.828" v="10" actId="478"/>
            <ac:picMkLst>
              <pc:docMk/>
              <pc:sldMasterMk cId="0" sldId="2147483648"/>
              <pc:sldLayoutMk cId="0" sldId="2147483870"/>
              <ac:picMk id="28" creationId="{A371E8B9-5ECA-94E0-4C39-0C0C9A7EA280}"/>
            </ac:picMkLst>
          </pc:picChg>
          <pc:cxnChg chg="add mod">
            <ac:chgData name="Johne Jarske" userId="673730f974d230a2" providerId="LiveId" clId="{BC9BAFE2-F72D-49BC-8D4E-853CE344B5DF}" dt="2024-07-11T14:12:15.360" v="666"/>
            <ac:cxnSpMkLst>
              <pc:docMk/>
              <pc:sldMasterMk cId="0" sldId="2147483648"/>
              <pc:sldLayoutMk cId="0" sldId="2147483870"/>
              <ac:cxnSpMk id="14" creationId="{BF8F53C9-7237-D56D-5EA6-9EFA926FEB2A}"/>
            </ac:cxnSpMkLst>
          </pc:cxnChg>
          <pc:cxnChg chg="del mod">
            <ac:chgData name="Johne Jarske" userId="673730f974d230a2" providerId="LiveId" clId="{BC9BAFE2-F72D-49BC-8D4E-853CE344B5DF}" dt="2024-07-11T13:19:34.908" v="14" actId="478"/>
            <ac:cxnSpMkLst>
              <pc:docMk/>
              <pc:sldMasterMk cId="0" sldId="2147483648"/>
              <pc:sldLayoutMk cId="0" sldId="2147483870"/>
              <ac:cxnSpMk id="16" creationId="{00000000-0000-0000-0000-000000000000}"/>
            </ac:cxnSpMkLst>
          </pc:cxnChg>
        </pc:sldLayoutChg>
        <pc:sldLayoutChg chg="modSp">
          <pc:chgData name="Johne Jarske" userId="673730f974d230a2" providerId="LiveId" clId="{BC9BAFE2-F72D-49BC-8D4E-853CE344B5DF}" dt="2024-07-11T13:18:00.603" v="9" actId="735"/>
          <pc:sldLayoutMkLst>
            <pc:docMk/>
            <pc:sldMasterMk cId="0" sldId="2147483648"/>
            <pc:sldLayoutMk cId="0" sldId="21474838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7DD1B4-28C0-4D44-B988-E3409A014E51}" type="datetimeFigureOut">
              <a:rPr lang="en-US" altLang="en-US"/>
              <a:pPr>
                <a:defRPr/>
              </a:pPr>
              <a:t>8/3/2024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99F2C4-ADAE-453A-985F-560D77536155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ixaDeTexto 24">
            <a:extLst>
              <a:ext uri="{FF2B5EF4-FFF2-40B4-BE49-F238E27FC236}">
                <a16:creationId xmlns:a16="http://schemas.microsoft.com/office/drawing/2014/main" id="{68F767AF-05BA-4CFF-F10F-3B650F2934A3}"/>
              </a:ext>
            </a:extLst>
          </p:cNvPr>
          <p:cNvSpPr txBox="1"/>
          <p:nvPr userDrawn="1"/>
        </p:nvSpPr>
        <p:spPr>
          <a:xfrm>
            <a:off x="3966583" y="5851987"/>
            <a:ext cx="53123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      </a:t>
            </a:r>
            <a:r>
              <a:rPr lang="pt-BR" dirty="0">
                <a:solidFill>
                  <a:schemeClr val="tx2"/>
                </a:solidFill>
              </a:rPr>
              <a:t>.    .         .        .     </a:t>
            </a:r>
            <a:r>
              <a:rPr lang="pt-BR" sz="1400" dirty="0">
                <a:solidFill>
                  <a:schemeClr val="tx2"/>
                </a:solidFill>
              </a:rPr>
              <a:t> </a:t>
            </a:r>
            <a:r>
              <a:rPr lang="pt-BR" dirty="0">
                <a:solidFill>
                  <a:schemeClr val="tx2"/>
                </a:solidFill>
              </a:rPr>
              <a:t>.       .     </a:t>
            </a:r>
            <a:r>
              <a:rPr lang="pt-BR" dirty="0"/>
              <a:t>    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4DFA418-BECF-7432-7132-FD1F3D866B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1823" y="3240087"/>
            <a:ext cx="3672510" cy="3672510"/>
          </a:xfrm>
          <a:prstGeom prst="rect">
            <a:avLst/>
          </a:prstGeom>
          <a:noFill/>
          <a:effectLst>
            <a:softEdge rad="1270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tipos de Departamentos | Centro Paula Souza">
            <a:extLst>
              <a:ext uri="{FF2B5EF4-FFF2-40B4-BE49-F238E27FC236}">
                <a16:creationId xmlns:a16="http://schemas.microsoft.com/office/drawing/2014/main" id="{CF9812D1-CD7C-4D9F-BB9F-9071A4513C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551" y="5808402"/>
            <a:ext cx="1246497" cy="83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 descr="Forma&#10;&#10;Descrição gerada automaticamente com confiança média">
            <a:extLst>
              <a:ext uri="{FF2B5EF4-FFF2-40B4-BE49-F238E27FC236}">
                <a16:creationId xmlns:a16="http://schemas.microsoft.com/office/drawing/2014/main" id="{88620B4F-F655-8437-4FAE-DD0A5331EB4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88139" y="5836600"/>
            <a:ext cx="1440343" cy="802800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949C4B12-972E-D003-A272-E40295A4854A}"/>
              </a:ext>
            </a:extLst>
          </p:cNvPr>
          <p:cNvSpPr txBox="1"/>
          <p:nvPr userDrawn="1"/>
        </p:nvSpPr>
        <p:spPr>
          <a:xfrm>
            <a:off x="5466481" y="1936"/>
            <a:ext cx="6055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dirty="0">
                <a:solidFill>
                  <a:schemeClr val="tx1">
                    <a:lumMod val="50000"/>
                  </a:schemeClr>
                </a:solidFill>
                <a:latin typeface="Barlow" panose="00000500000000000000" pitchFamily="2" charset="0"/>
              </a:rPr>
              <a:t>IV Encontro de Ciência de Dados</a:t>
            </a:r>
          </a:p>
        </p:txBody>
      </p: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BF8F53C9-7237-D56D-5EA6-9EFA926FEB2A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592597" y="5947997"/>
            <a:ext cx="88572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Imagem 12" descr="Forma&#10;&#10;Descrição gerada automaticamente com confiança média">
            <a:extLst>
              <a:ext uri="{FF2B5EF4-FFF2-40B4-BE49-F238E27FC236}">
                <a16:creationId xmlns:a16="http://schemas.microsoft.com/office/drawing/2014/main" id="{2217CFEC-6725-AC61-BFD3-45E1153C125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59066" y="6143861"/>
            <a:ext cx="733310" cy="175800"/>
          </a:xfrm>
          <a:prstGeom prst="rect">
            <a:avLst/>
          </a:prstGeom>
        </p:spPr>
      </p:pic>
      <p:pic>
        <p:nvPicPr>
          <p:cNvPr id="15" name="Imagem 14" descr="Forma&#10;&#10;Descrição gerada automaticamente com confiança média">
            <a:extLst>
              <a:ext uri="{FF2B5EF4-FFF2-40B4-BE49-F238E27FC236}">
                <a16:creationId xmlns:a16="http://schemas.microsoft.com/office/drawing/2014/main" id="{400D609B-0410-7F6B-26D1-76CC990D2CA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084010" y="6080568"/>
            <a:ext cx="761123" cy="229576"/>
          </a:xfrm>
          <a:prstGeom prst="rect">
            <a:avLst/>
          </a:prstGeom>
        </p:spPr>
      </p:pic>
      <p:pic>
        <p:nvPicPr>
          <p:cNvPr id="16" name="Imagem 15" descr="Forma&#10;&#10;Descrição gerada automaticamente com confiança média">
            <a:extLst>
              <a:ext uri="{FF2B5EF4-FFF2-40B4-BE49-F238E27FC236}">
                <a16:creationId xmlns:a16="http://schemas.microsoft.com/office/drawing/2014/main" id="{C7D63226-ECBA-9339-0E55-778CB9EDF51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291323" y="6148136"/>
            <a:ext cx="641039" cy="173857"/>
          </a:xfrm>
          <a:prstGeom prst="rect">
            <a:avLst/>
          </a:prstGeom>
        </p:spPr>
      </p:pic>
      <p:pic>
        <p:nvPicPr>
          <p:cNvPr id="17" name="Imagem 16" descr="Forma&#10;&#10;Descrição gerada automaticamente com confiança média">
            <a:extLst>
              <a:ext uri="{FF2B5EF4-FFF2-40B4-BE49-F238E27FC236}">
                <a16:creationId xmlns:a16="http://schemas.microsoft.com/office/drawing/2014/main" id="{703C4D15-B5D7-24A2-EFB6-8B72DF07054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179397" y="6150770"/>
            <a:ext cx="394335" cy="86443"/>
          </a:xfrm>
          <a:prstGeom prst="rect">
            <a:avLst/>
          </a:prstGeom>
        </p:spPr>
      </p:pic>
      <p:pic>
        <p:nvPicPr>
          <p:cNvPr id="18" name="Imagem 17" descr="Forma&#10;&#10;Descrição gerada automaticamente com confiança média">
            <a:extLst>
              <a:ext uri="{FF2B5EF4-FFF2-40B4-BE49-F238E27FC236}">
                <a16:creationId xmlns:a16="http://schemas.microsoft.com/office/drawing/2014/main" id="{33BFD359-4C7F-1576-604B-58524BA744B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777875" y="6145982"/>
            <a:ext cx="501176" cy="169001"/>
          </a:xfrm>
          <a:prstGeom prst="rect">
            <a:avLst/>
          </a:prstGeom>
        </p:spPr>
      </p:pic>
      <p:pic>
        <p:nvPicPr>
          <p:cNvPr id="19" name="Imagem 18" descr="Forma&#10;&#10;Descrição gerada automaticamente com confiança média">
            <a:extLst>
              <a:ext uri="{FF2B5EF4-FFF2-40B4-BE49-F238E27FC236}">
                <a16:creationId xmlns:a16="http://schemas.microsoft.com/office/drawing/2014/main" id="{AAC00137-463B-B879-9159-AE12C6B0D08F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864885" y="6152919"/>
            <a:ext cx="285583" cy="103421"/>
          </a:xfrm>
          <a:prstGeom prst="rect">
            <a:avLst/>
          </a:prstGeom>
        </p:spPr>
      </p:pic>
      <p:pic>
        <p:nvPicPr>
          <p:cNvPr id="20" name="Imagem 19" descr="Forma&#10;&#10;Descrição gerada automaticamente com confiança média">
            <a:extLst>
              <a:ext uri="{FF2B5EF4-FFF2-40B4-BE49-F238E27FC236}">
                <a16:creationId xmlns:a16="http://schemas.microsoft.com/office/drawing/2014/main" id="{B427970E-D7A4-91C5-7DB1-54DCB3F7219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562793" y="6151212"/>
            <a:ext cx="489520" cy="167059"/>
          </a:xfrm>
          <a:prstGeom prst="rect">
            <a:avLst/>
          </a:prstGeom>
        </p:spPr>
      </p:pic>
      <p:pic>
        <p:nvPicPr>
          <p:cNvPr id="21" name="Imagem 20" descr="Forma&#10;&#10;Descrição gerada automaticamente com confiança média">
            <a:extLst>
              <a:ext uri="{FF2B5EF4-FFF2-40B4-BE49-F238E27FC236}">
                <a16:creationId xmlns:a16="http://schemas.microsoft.com/office/drawing/2014/main" id="{0C928A1E-D7BB-9CCB-CBD6-AE2F8CBE63DD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4040516" y="6150770"/>
            <a:ext cx="631103" cy="103421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41" userDrawn="1">
          <p15:clr>
            <a:srgbClr val="FBAE40"/>
          </p15:clr>
        </p15:guide>
        <p15:guide id="2" pos="362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EAF4FDE9-11F5-3504-762F-4E05A3211E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1823" y="3240087"/>
            <a:ext cx="3672510" cy="3672510"/>
          </a:xfrm>
          <a:prstGeom prst="rect">
            <a:avLst/>
          </a:prstGeom>
          <a:noFill/>
          <a:effectLst>
            <a:softEdge rad="1270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Logotipos de Departamentos | Centro Paula Souza">
            <a:extLst>
              <a:ext uri="{FF2B5EF4-FFF2-40B4-BE49-F238E27FC236}">
                <a16:creationId xmlns:a16="http://schemas.microsoft.com/office/drawing/2014/main" id="{519B51E9-BF0D-84D6-3A27-18109AB720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551" y="5808402"/>
            <a:ext cx="1246497" cy="83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 descr="Forma&#10;&#10;Descrição gerada automaticamente com confiança média">
            <a:extLst>
              <a:ext uri="{FF2B5EF4-FFF2-40B4-BE49-F238E27FC236}">
                <a16:creationId xmlns:a16="http://schemas.microsoft.com/office/drawing/2014/main" id="{C9D34F53-0312-0C87-4AFC-B24770F090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88139" y="5836600"/>
            <a:ext cx="1440343" cy="8028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28E4BB56-D6B2-E395-5E14-32BF0653B0F7}"/>
              </a:ext>
            </a:extLst>
          </p:cNvPr>
          <p:cNvSpPr txBox="1"/>
          <p:nvPr userDrawn="1"/>
        </p:nvSpPr>
        <p:spPr>
          <a:xfrm>
            <a:off x="5466481" y="1936"/>
            <a:ext cx="6055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dirty="0">
                <a:solidFill>
                  <a:schemeClr val="tx1">
                    <a:lumMod val="50000"/>
                  </a:schemeClr>
                </a:solidFill>
                <a:latin typeface="Barlow" panose="00000500000000000000" pitchFamily="2" charset="0"/>
              </a:rPr>
              <a:t>IV Encontro de Ciência de Dados</a:t>
            </a:r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B77BF5F3-D7A0-84FD-2B43-D669C3B2D11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592597" y="5947997"/>
            <a:ext cx="88572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Imagem 12" descr="Forma&#10;&#10;Descrição gerada automaticamente com confiança média">
            <a:extLst>
              <a:ext uri="{FF2B5EF4-FFF2-40B4-BE49-F238E27FC236}">
                <a16:creationId xmlns:a16="http://schemas.microsoft.com/office/drawing/2014/main" id="{54547FE1-4C7D-BE5A-9BD0-A36E1E3A41F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33175" y="6134875"/>
            <a:ext cx="900816" cy="215957"/>
          </a:xfrm>
          <a:prstGeom prst="rect">
            <a:avLst/>
          </a:prstGeom>
        </p:spPr>
      </p:pic>
      <p:pic>
        <p:nvPicPr>
          <p:cNvPr id="14" name="Imagem 13" descr="Forma&#10;&#10;Descrição gerada automaticamente com confiança média">
            <a:extLst>
              <a:ext uri="{FF2B5EF4-FFF2-40B4-BE49-F238E27FC236}">
                <a16:creationId xmlns:a16="http://schemas.microsoft.com/office/drawing/2014/main" id="{71FE6235-7230-FDA2-E51F-2030396FAD2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084010" y="6080568"/>
            <a:ext cx="761123" cy="229576"/>
          </a:xfrm>
          <a:prstGeom prst="rect">
            <a:avLst/>
          </a:prstGeom>
        </p:spPr>
      </p:pic>
      <p:pic>
        <p:nvPicPr>
          <p:cNvPr id="15" name="Imagem 14" descr="Forma&#10;&#10;Descrição gerada automaticamente com confiança média">
            <a:extLst>
              <a:ext uri="{FF2B5EF4-FFF2-40B4-BE49-F238E27FC236}">
                <a16:creationId xmlns:a16="http://schemas.microsoft.com/office/drawing/2014/main" id="{FC80CEA7-5347-8F9C-A5BC-D839B2BF2AC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399611" y="6146632"/>
            <a:ext cx="759380" cy="205953"/>
          </a:xfrm>
          <a:prstGeom prst="rect">
            <a:avLst/>
          </a:prstGeom>
        </p:spPr>
      </p:pic>
      <p:pic>
        <p:nvPicPr>
          <p:cNvPr id="16" name="Imagem 15" descr="Forma&#10;&#10;Descrição gerada automaticamente com confiança média">
            <a:extLst>
              <a:ext uri="{FF2B5EF4-FFF2-40B4-BE49-F238E27FC236}">
                <a16:creationId xmlns:a16="http://schemas.microsoft.com/office/drawing/2014/main" id="{3DEA0F2A-6390-BA2F-5D63-58209EF5549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324611" y="6154398"/>
            <a:ext cx="451490" cy="98972"/>
          </a:xfrm>
          <a:prstGeom prst="rect">
            <a:avLst/>
          </a:prstGeom>
        </p:spPr>
      </p:pic>
      <p:pic>
        <p:nvPicPr>
          <p:cNvPr id="17" name="Imagem 16" descr="Forma&#10;&#10;Descrição gerada automaticamente com confiança média">
            <a:extLst>
              <a:ext uri="{FF2B5EF4-FFF2-40B4-BE49-F238E27FC236}">
                <a16:creationId xmlns:a16="http://schemas.microsoft.com/office/drawing/2014/main" id="{74974C60-010D-CFFC-22FE-699B5C52B14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941721" y="6147475"/>
            <a:ext cx="590435" cy="199100"/>
          </a:xfrm>
          <a:prstGeom prst="rect">
            <a:avLst/>
          </a:prstGeom>
        </p:spPr>
      </p:pic>
      <p:pic>
        <p:nvPicPr>
          <p:cNvPr id="18" name="Imagem 17" descr="Forma&#10;&#10;Descrição gerada automaticamente com confiança média">
            <a:extLst>
              <a:ext uri="{FF2B5EF4-FFF2-40B4-BE49-F238E27FC236}">
                <a16:creationId xmlns:a16="http://schemas.microsoft.com/office/drawing/2014/main" id="{3155F07A-F7FA-42F9-9BE3-C9FD8D24754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881972" y="6152919"/>
            <a:ext cx="285583" cy="103421"/>
          </a:xfrm>
          <a:prstGeom prst="rect">
            <a:avLst/>
          </a:prstGeom>
        </p:spPr>
      </p:pic>
      <p:pic>
        <p:nvPicPr>
          <p:cNvPr id="19" name="Imagem 18" descr="Forma&#10;&#10;Descrição gerada automaticamente com confiança média">
            <a:extLst>
              <a:ext uri="{FF2B5EF4-FFF2-40B4-BE49-F238E27FC236}">
                <a16:creationId xmlns:a16="http://schemas.microsoft.com/office/drawing/2014/main" id="{9902D1E0-A833-C26C-FC3F-29FDDEF0074E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697775" y="6152523"/>
            <a:ext cx="556508" cy="189920"/>
          </a:xfrm>
          <a:prstGeom prst="rect">
            <a:avLst/>
          </a:prstGeom>
        </p:spPr>
      </p:pic>
      <p:pic>
        <p:nvPicPr>
          <p:cNvPr id="20" name="Imagem 19" descr="Forma&#10;&#10;Descrição gerada automaticamente com confiança média">
            <a:extLst>
              <a:ext uri="{FF2B5EF4-FFF2-40B4-BE49-F238E27FC236}">
                <a16:creationId xmlns:a16="http://schemas.microsoft.com/office/drawing/2014/main" id="{B734F64E-FB15-C09F-115B-19EB4C1C901F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4085249" y="6146326"/>
            <a:ext cx="631103" cy="103421"/>
          </a:xfrm>
          <a:prstGeom prst="rect">
            <a:avLst/>
          </a:prstGeom>
        </p:spPr>
      </p:pic>
      <p:sp>
        <p:nvSpPr>
          <p:cNvPr id="21" name="Elipse 20">
            <a:extLst>
              <a:ext uri="{FF2B5EF4-FFF2-40B4-BE49-F238E27FC236}">
                <a16:creationId xmlns:a16="http://schemas.microsoft.com/office/drawing/2014/main" id="{7E85B87D-DE84-894C-BFDE-3F293B9A0530}"/>
              </a:ext>
            </a:extLst>
          </p:cNvPr>
          <p:cNvSpPr/>
          <p:nvPr userDrawn="1"/>
        </p:nvSpPr>
        <p:spPr bwMode="auto">
          <a:xfrm>
            <a:off x="4784968" y="6206070"/>
            <a:ext cx="28388" cy="31227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2FA6C034-CF68-521A-0C2E-BC45A509A2C0}"/>
              </a:ext>
            </a:extLst>
          </p:cNvPr>
          <p:cNvSpPr/>
          <p:nvPr userDrawn="1"/>
        </p:nvSpPr>
        <p:spPr bwMode="auto">
          <a:xfrm>
            <a:off x="5236171" y="6206070"/>
            <a:ext cx="28388" cy="31227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5A946CBF-0B3E-AEB7-9F86-B125E886730C}"/>
              </a:ext>
            </a:extLst>
          </p:cNvPr>
          <p:cNvSpPr/>
          <p:nvPr userDrawn="1"/>
        </p:nvSpPr>
        <p:spPr bwMode="auto">
          <a:xfrm>
            <a:off x="6302607" y="6206070"/>
            <a:ext cx="28388" cy="31227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71E58D11-566B-75C8-D441-D34494B602A9}"/>
              </a:ext>
            </a:extLst>
          </p:cNvPr>
          <p:cNvSpPr/>
          <p:nvPr userDrawn="1"/>
        </p:nvSpPr>
        <p:spPr bwMode="auto">
          <a:xfrm>
            <a:off x="7227607" y="6206070"/>
            <a:ext cx="28388" cy="31227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651D9F34-9578-6232-E912-85652039E4D1}"/>
              </a:ext>
            </a:extLst>
          </p:cNvPr>
          <p:cNvSpPr/>
          <p:nvPr userDrawn="1"/>
        </p:nvSpPr>
        <p:spPr bwMode="auto">
          <a:xfrm>
            <a:off x="7844717" y="6206070"/>
            <a:ext cx="28388" cy="31227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CB864BE2-569D-100B-F938-F0D85015117A}"/>
              </a:ext>
            </a:extLst>
          </p:cNvPr>
          <p:cNvSpPr/>
          <p:nvPr userDrawn="1"/>
        </p:nvSpPr>
        <p:spPr bwMode="auto">
          <a:xfrm>
            <a:off x="8600772" y="6206070"/>
            <a:ext cx="28388" cy="31227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1119640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0400" y="1545908"/>
            <a:ext cx="10201275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865" tIns="51432" rIns="102865" bIns="514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7" name="Title Placeholder 3"/>
          <p:cNvSpPr>
            <a:spLocks noGrp="1"/>
          </p:cNvSpPr>
          <p:nvPr>
            <p:ph type="title"/>
          </p:nvPr>
        </p:nvSpPr>
        <p:spPr bwMode="auto">
          <a:xfrm>
            <a:off x="660400" y="260350"/>
            <a:ext cx="10201275" cy="1119188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72009" tIns="36005" rIns="72009" bIns="3600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5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5pPr>
      <a:lvl6pPr marL="514324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1028648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542973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2057297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4488" indent="-344488" algn="l" rtl="0" eaLnBrk="0" fontAlgn="base" hangingPunct="0">
        <a:spcBef>
          <a:spcPts val="313"/>
        </a:spcBef>
        <a:spcAft>
          <a:spcPts val="163"/>
        </a:spcAft>
        <a:buClr>
          <a:srgbClr val="002060"/>
        </a:buClr>
        <a:buSzPct val="90000"/>
        <a:buFont typeface="Tahoma" pitchFamily="34" charset="0"/>
        <a:buChar char="•"/>
        <a:defRPr sz="24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90563" indent="-346075" algn="l" rtl="0" eaLnBrk="0" fontAlgn="base" hangingPunct="0">
        <a:spcBef>
          <a:spcPts val="313"/>
        </a:spcBef>
        <a:spcAft>
          <a:spcPts val="163"/>
        </a:spcAft>
        <a:buClr>
          <a:srgbClr val="002060"/>
        </a:buClr>
        <a:buSzPct val="90000"/>
        <a:buFont typeface="Tahoma" pitchFamily="34" charset="0"/>
        <a:buChar char="•"/>
        <a:defRPr sz="20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027113" indent="-336550" algn="l" rtl="0" eaLnBrk="0" fontAlgn="base" hangingPunct="0">
        <a:spcBef>
          <a:spcPts val="313"/>
        </a:spcBef>
        <a:spcAft>
          <a:spcPts val="163"/>
        </a:spcAft>
        <a:buClr>
          <a:srgbClr val="002060"/>
        </a:buClr>
        <a:buSzPct val="90000"/>
        <a:buFont typeface="Tahoma" pitchFamily="34" charset="0"/>
        <a:buChar char="•"/>
        <a:defRPr sz="18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371600" indent="-344488" algn="l" rtl="0" eaLnBrk="0" fontAlgn="base" hangingPunct="0">
        <a:spcBef>
          <a:spcPts val="313"/>
        </a:spcBef>
        <a:spcAft>
          <a:spcPts val="163"/>
        </a:spcAft>
        <a:buClr>
          <a:srgbClr val="002060"/>
        </a:buClr>
        <a:buSzPct val="90000"/>
        <a:buFont typeface="Tahoma" pitchFamily="34" charset="0"/>
        <a:buChar char="•"/>
        <a:defRPr sz="16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716088" indent="-344488" algn="l" rtl="0" eaLnBrk="0" fontAlgn="base" hangingPunct="0">
        <a:spcBef>
          <a:spcPts val="313"/>
        </a:spcBef>
        <a:spcAft>
          <a:spcPts val="163"/>
        </a:spcAft>
        <a:buClr>
          <a:srgbClr val="002060"/>
        </a:buClr>
        <a:buSzPct val="90000"/>
        <a:buFont typeface="Tahoma" pitchFamily="34" charset="0"/>
        <a:buChar char="•"/>
        <a:defRPr sz="14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828783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6pPr>
      <a:lvl7pPr marL="3343108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7pPr>
      <a:lvl8pPr marL="3857433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8pPr>
      <a:lvl9pPr marL="4371757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48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73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21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46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70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595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41" userDrawn="1">
          <p15:clr>
            <a:srgbClr val="F26B43"/>
          </p15:clr>
        </p15:guide>
        <p15:guide id="2" pos="36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4294967295"/>
          </p:nvPr>
        </p:nvSpPr>
        <p:spPr>
          <a:xfrm>
            <a:off x="7510365" y="5898881"/>
            <a:ext cx="728608" cy="285131"/>
          </a:xfrm>
        </p:spPr>
        <p:txBody>
          <a:bodyPr/>
          <a:lstStyle/>
          <a:p>
            <a:fld id="{6D22F896-40B5-4ADD-8801-0D06FADFA095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318236A-6A2D-41D4-8247-B0DD2E3DC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446" y="4224038"/>
            <a:ext cx="174556" cy="479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6402" tIns="43201" rIns="86402" bIns="43201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2551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3F4523AB-9FC8-46ED-8507-1291FE92A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03079" y="-65403"/>
            <a:ext cx="174556" cy="479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6402" tIns="43201" rIns="86402" bIns="43201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255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29692338-374B-4670-9753-E68C8E858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23351" y="-91420"/>
            <a:ext cx="174556" cy="479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6402" tIns="43201" rIns="86402" bIns="43201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2551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48E366C-FC7A-C0D8-8D3A-B3CF41B00C5E}"/>
              </a:ext>
            </a:extLst>
          </p:cNvPr>
          <p:cNvSpPr/>
          <p:nvPr/>
        </p:nvSpPr>
        <p:spPr>
          <a:xfrm>
            <a:off x="880" y="-1"/>
            <a:ext cx="11520312" cy="6453958"/>
          </a:xfrm>
          <a:prstGeom prst="rect">
            <a:avLst/>
          </a:prstGeom>
          <a:solidFill>
            <a:srgbClr val="150206"/>
          </a:solidFill>
          <a:ln>
            <a:solidFill>
              <a:srgbClr val="15020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589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F798D45E-98A7-443F-12C7-B3068FBF4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1412" y="-86543"/>
            <a:ext cx="6689145" cy="6689145"/>
          </a:xfrm>
          <a:prstGeom prst="rect">
            <a:avLst/>
          </a:prstGeom>
          <a:noFill/>
          <a:effectLst>
            <a:softEdge rad="1270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D40B15FC-2DB8-341B-28D0-C1B9EA5C156E}"/>
              </a:ext>
            </a:extLst>
          </p:cNvPr>
          <p:cNvSpPr txBox="1"/>
          <p:nvPr/>
        </p:nvSpPr>
        <p:spPr>
          <a:xfrm>
            <a:off x="5570743" y="669056"/>
            <a:ext cx="5760156" cy="230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24" dirty="0">
                <a:solidFill>
                  <a:schemeClr val="bg2"/>
                </a:solidFill>
                <a:latin typeface="Barlow" panose="00000500000000000000" pitchFamily="2" charset="0"/>
                <a:ea typeface="Microsoft YaHei UI" panose="020B0503020204020204" pitchFamily="34" charset="-122"/>
              </a:rPr>
              <a:t>IV Encontro de Ciência de Dados</a:t>
            </a:r>
          </a:p>
          <a:p>
            <a:pPr algn="ctr"/>
            <a:endParaRPr lang="pt-BR" sz="1323" dirty="0">
              <a:solidFill>
                <a:schemeClr val="bg2"/>
              </a:solidFill>
              <a:latin typeface="Barlow" panose="00000500000000000000" pitchFamily="2" charset="0"/>
              <a:ea typeface="Microsoft YaHei UI" panose="020B0503020204020204" pitchFamily="34" charset="-122"/>
            </a:endParaRPr>
          </a:p>
          <a:p>
            <a:pPr algn="ctr"/>
            <a:r>
              <a:rPr lang="pt-BR" sz="2268" dirty="0">
                <a:solidFill>
                  <a:schemeClr val="bg2"/>
                </a:solidFill>
                <a:latin typeface="Barlow" panose="00000500000000000000" pitchFamily="2" charset="0"/>
                <a:ea typeface="Microsoft YaHei UI" panose="020B0503020204020204" pitchFamily="34" charset="-122"/>
              </a:rPr>
              <a:t>Desafios, inovações e aplicações para um mundo em transformação digital</a:t>
            </a:r>
          </a:p>
          <a:p>
            <a:pPr algn="ctr"/>
            <a:endParaRPr lang="pt-BR" sz="1323" dirty="0">
              <a:solidFill>
                <a:schemeClr val="bg2"/>
              </a:solidFill>
              <a:latin typeface="Barlow" panose="00000500000000000000" pitchFamily="2" charset="0"/>
              <a:ea typeface="Microsoft YaHei UI" panose="020B0503020204020204" pitchFamily="34" charset="-122"/>
            </a:endParaRPr>
          </a:p>
          <a:p>
            <a:pPr algn="ctr"/>
            <a:r>
              <a:rPr lang="pt-BR" sz="2268" dirty="0">
                <a:solidFill>
                  <a:schemeClr val="bg2"/>
                </a:solidFill>
                <a:latin typeface="Barlow" panose="00000500000000000000" pitchFamily="2" charset="0"/>
                <a:ea typeface="Microsoft YaHei UI" panose="020B0503020204020204" pitchFamily="34" charset="-122"/>
              </a:rPr>
              <a:t>08 a 10 de outubro de 2024</a:t>
            </a:r>
          </a:p>
          <a:p>
            <a:pPr algn="ctr"/>
            <a:endParaRPr lang="pt-BR" sz="1890" dirty="0">
              <a:solidFill>
                <a:schemeClr val="bg2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8797A3C4-F5AE-4BD9-A46D-24062A934D5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61437"/>
              </a:clrFrom>
              <a:clrTo>
                <a:srgbClr val="06143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37199" y="3114326"/>
            <a:ext cx="1659415" cy="1380759"/>
          </a:xfrm>
          <a:prstGeom prst="rect">
            <a:avLst/>
          </a:prstGeom>
        </p:spPr>
      </p:pic>
      <p:pic>
        <p:nvPicPr>
          <p:cNvPr id="17" name="Imagem 16" descr="Logotipo, nome da empresa&#10;&#10;Descrição gerada automaticamente">
            <a:extLst>
              <a:ext uri="{FF2B5EF4-FFF2-40B4-BE49-F238E27FC236}">
                <a16:creationId xmlns:a16="http://schemas.microsoft.com/office/drawing/2014/main" id="{A5C18961-978C-4071-A70C-3230BA69E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919" y="4073021"/>
            <a:ext cx="963460" cy="606912"/>
          </a:xfrm>
          <a:prstGeom prst="rect">
            <a:avLst/>
          </a:prstGeom>
        </p:spPr>
      </p:pic>
      <p:pic>
        <p:nvPicPr>
          <p:cNvPr id="18" name="Imagem 17" descr="Logotipo, nome da empresa&#10;&#10;Descrição gerada automaticamente">
            <a:extLst>
              <a:ext uri="{FF2B5EF4-FFF2-40B4-BE49-F238E27FC236}">
                <a16:creationId xmlns:a16="http://schemas.microsoft.com/office/drawing/2014/main" id="{818AED90-E74E-7339-06CD-C36A770740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919" y="3253183"/>
            <a:ext cx="963460" cy="606912"/>
          </a:xfrm>
          <a:prstGeom prst="rect">
            <a:avLst/>
          </a:prstGeom>
        </p:spPr>
      </p:pic>
      <p:pic>
        <p:nvPicPr>
          <p:cNvPr id="19" name="Imagem 18" descr="Interface gráfica do usuário&#10;&#10;Descrição gerada automaticamente com confiança baixa">
            <a:extLst>
              <a:ext uri="{FF2B5EF4-FFF2-40B4-BE49-F238E27FC236}">
                <a16:creationId xmlns:a16="http://schemas.microsoft.com/office/drawing/2014/main" id="{7EFE42CC-1D36-8907-6AE3-734F98D3F4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372" y="3278621"/>
            <a:ext cx="963460" cy="606912"/>
          </a:xfrm>
          <a:prstGeom prst="rect">
            <a:avLst/>
          </a:prstGeom>
        </p:spPr>
      </p:pic>
      <p:pic>
        <p:nvPicPr>
          <p:cNvPr id="20" name="Imagem 19" descr="Logotipo&#10;&#10;Descrição gerada automaticamente">
            <a:extLst>
              <a:ext uri="{FF2B5EF4-FFF2-40B4-BE49-F238E27FC236}">
                <a16:creationId xmlns:a16="http://schemas.microsoft.com/office/drawing/2014/main" id="{01537E51-D0DC-EDAD-C4F3-ABC59192BC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372" y="4115830"/>
            <a:ext cx="963460" cy="606912"/>
          </a:xfrm>
          <a:prstGeom prst="rect">
            <a:avLst/>
          </a:prstGeom>
        </p:spPr>
      </p:pic>
      <p:pic>
        <p:nvPicPr>
          <p:cNvPr id="21" name="Imagem 20" descr="Uma imagem contendo Logotipo&#10;&#10;Descrição gerada automaticamente">
            <a:extLst>
              <a:ext uri="{FF2B5EF4-FFF2-40B4-BE49-F238E27FC236}">
                <a16:creationId xmlns:a16="http://schemas.microsoft.com/office/drawing/2014/main" id="{8302262F-ECBD-689F-A5FD-51E65D5CF8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9134" y="3278621"/>
            <a:ext cx="963460" cy="606912"/>
          </a:xfrm>
          <a:prstGeom prst="rect">
            <a:avLst/>
          </a:prstGeom>
        </p:spPr>
      </p:pic>
      <p:pic>
        <p:nvPicPr>
          <p:cNvPr id="22" name="Imagem 21" descr="Logotipo&#10;&#10;Descrição gerada automaticamente com confiança média">
            <a:extLst>
              <a:ext uri="{FF2B5EF4-FFF2-40B4-BE49-F238E27FC236}">
                <a16:creationId xmlns:a16="http://schemas.microsoft.com/office/drawing/2014/main" id="{EC79F9C7-E96B-003A-5E28-5CA178A2BFC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9138" y="4115830"/>
            <a:ext cx="963460" cy="606912"/>
          </a:xfrm>
          <a:prstGeom prst="rect">
            <a:avLst/>
          </a:prstGeom>
        </p:spPr>
      </p:pic>
      <p:pic>
        <p:nvPicPr>
          <p:cNvPr id="23" name="Picture 6" descr="Projeto Piloto de Regionalização - Centro Paula Souza">
            <a:extLst>
              <a:ext uri="{FF2B5EF4-FFF2-40B4-BE49-F238E27FC236}">
                <a16:creationId xmlns:a16="http://schemas.microsoft.com/office/drawing/2014/main" id="{F4FFC987-A6A0-4E11-6617-B7C04BF74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784" y="4838380"/>
            <a:ext cx="1304242" cy="87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agem 23" descr="Logotipo&#10;&#10;Descrição gerada automaticamente">
            <a:extLst>
              <a:ext uri="{FF2B5EF4-FFF2-40B4-BE49-F238E27FC236}">
                <a16:creationId xmlns:a16="http://schemas.microsoft.com/office/drawing/2014/main" id="{9248A181-17E6-3F4B-8E0A-45E31E1B495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614" y="4486704"/>
            <a:ext cx="3979227" cy="162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18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ixaDeTexto 26">
            <a:extLst>
              <a:ext uri="{FF2B5EF4-FFF2-40B4-BE49-F238E27FC236}">
                <a16:creationId xmlns:a16="http://schemas.microsoft.com/office/drawing/2014/main" id="{6C0DAEA5-CECB-A192-5AC0-E4E4F1501EAA}"/>
              </a:ext>
            </a:extLst>
          </p:cNvPr>
          <p:cNvSpPr txBox="1"/>
          <p:nvPr/>
        </p:nvSpPr>
        <p:spPr>
          <a:xfrm>
            <a:off x="237" y="1050680"/>
            <a:ext cx="115215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solidFill>
                  <a:schemeClr val="tx1">
                    <a:lumMod val="50000"/>
                  </a:schemeClr>
                </a:solidFill>
                <a:latin typeface="Barlow" panose="00000500000000000000" pitchFamily="2" charset="0"/>
              </a:rPr>
              <a:t>IV Encontro de Ciência de Dados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D00FD13-6D8A-6660-1170-4051A1C69967}"/>
              </a:ext>
            </a:extLst>
          </p:cNvPr>
          <p:cNvSpPr txBox="1"/>
          <p:nvPr/>
        </p:nvSpPr>
        <p:spPr>
          <a:xfrm>
            <a:off x="3528727" y="2824588"/>
            <a:ext cx="59762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altLang="en-US" sz="4800" dirty="0">
                <a:solidFill>
                  <a:schemeClr val="tx2"/>
                </a:solidFill>
                <a:latin typeface="Barlow" panose="00000500000000000000" pitchFamily="2" charset="0"/>
              </a:rPr>
              <a:t>Título do trabalho</a:t>
            </a:r>
            <a:endParaRPr lang="pt-BR" sz="48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EC81E5F-0723-9A63-A204-2366BF72CEB2}"/>
              </a:ext>
            </a:extLst>
          </p:cNvPr>
          <p:cNvSpPr txBox="1"/>
          <p:nvPr/>
        </p:nvSpPr>
        <p:spPr>
          <a:xfrm>
            <a:off x="3600736" y="3621188"/>
            <a:ext cx="79210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Nome </a:t>
            </a:r>
            <a:r>
              <a:rPr lang="en-US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completo</a:t>
            </a: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 dos </a:t>
            </a:r>
            <a:r>
              <a:rPr lang="en-US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autores</a:t>
            </a: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 </a:t>
            </a:r>
            <a:r>
              <a:rPr lang="en-US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separados</a:t>
            </a: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 </a:t>
            </a:r>
            <a:r>
              <a:rPr lang="en-US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por</a:t>
            </a: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 </a:t>
            </a:r>
            <a:r>
              <a:rPr lang="en-US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vírgula</a:t>
            </a: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Fatec XXX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/>
          <p:cNvSpPr>
            <a:spLocks noGrp="1"/>
          </p:cNvSpPr>
          <p:nvPr>
            <p:ph idx="4294967295"/>
          </p:nvPr>
        </p:nvSpPr>
        <p:spPr>
          <a:xfrm>
            <a:off x="2592598" y="1356519"/>
            <a:ext cx="8929478" cy="4198937"/>
          </a:xfrm>
        </p:spPr>
        <p:txBody>
          <a:bodyPr/>
          <a:lstStyle/>
          <a:p>
            <a:pPr>
              <a:spcBef>
                <a:spcPts val="315"/>
              </a:spcBef>
              <a:spcAft>
                <a:spcPts val="158"/>
              </a:spcAft>
              <a:buClrTx/>
              <a:defRPr/>
            </a:pPr>
            <a:r>
              <a:rPr lang="pt-BR" dirty="0">
                <a:solidFill>
                  <a:schemeClr val="tx2"/>
                </a:solidFill>
                <a:latin typeface="Barlow" panose="00000500000000000000" pitchFamily="2" charset="0"/>
              </a:rPr>
              <a:t>Introdução</a:t>
            </a:r>
          </a:p>
          <a:p>
            <a:pPr>
              <a:spcBef>
                <a:spcPts val="315"/>
              </a:spcBef>
              <a:spcAft>
                <a:spcPts val="158"/>
              </a:spcAft>
              <a:buClrTx/>
              <a:defRPr/>
            </a:pPr>
            <a:r>
              <a:rPr lang="pt-BR" dirty="0">
                <a:solidFill>
                  <a:schemeClr val="tx2"/>
                </a:solidFill>
                <a:latin typeface="Barlow" panose="00000500000000000000" pitchFamily="2" charset="0"/>
              </a:rPr>
              <a:t>Objetivo</a:t>
            </a:r>
          </a:p>
          <a:p>
            <a:pPr>
              <a:spcBef>
                <a:spcPts val="315"/>
              </a:spcBef>
              <a:spcAft>
                <a:spcPts val="158"/>
              </a:spcAft>
              <a:buClrTx/>
              <a:defRPr/>
            </a:pPr>
            <a:r>
              <a:rPr lang="pt-BR" dirty="0">
                <a:solidFill>
                  <a:schemeClr val="tx2"/>
                </a:solidFill>
                <a:latin typeface="Barlow" panose="00000500000000000000" pitchFamily="2" charset="0"/>
              </a:rPr>
              <a:t>Contexto</a:t>
            </a:r>
          </a:p>
          <a:p>
            <a:pPr>
              <a:spcBef>
                <a:spcPts val="315"/>
              </a:spcBef>
              <a:spcAft>
                <a:spcPts val="158"/>
              </a:spcAft>
              <a:buClrTx/>
              <a:defRPr/>
            </a:pPr>
            <a:r>
              <a:rPr lang="pt-BR" dirty="0">
                <a:solidFill>
                  <a:schemeClr val="tx2"/>
                </a:solidFill>
                <a:latin typeface="Barlow" panose="00000500000000000000" pitchFamily="2" charset="0"/>
              </a:rPr>
              <a:t>Materiais e Métodos</a:t>
            </a:r>
          </a:p>
          <a:p>
            <a:pPr>
              <a:spcBef>
                <a:spcPts val="315"/>
              </a:spcBef>
              <a:spcAft>
                <a:spcPts val="158"/>
              </a:spcAft>
              <a:buClrTx/>
              <a:defRPr/>
            </a:pPr>
            <a:r>
              <a:rPr lang="pt-BR" dirty="0">
                <a:solidFill>
                  <a:schemeClr val="tx2"/>
                </a:solidFill>
                <a:latin typeface="Barlow" panose="00000500000000000000" pitchFamily="2" charset="0"/>
              </a:rPr>
              <a:t>Análise e Discussão</a:t>
            </a:r>
          </a:p>
          <a:p>
            <a:pPr>
              <a:spcBef>
                <a:spcPts val="315"/>
              </a:spcBef>
              <a:spcAft>
                <a:spcPts val="158"/>
              </a:spcAft>
              <a:buClrTx/>
              <a:defRPr/>
            </a:pPr>
            <a:r>
              <a:rPr lang="pt-BR" dirty="0">
                <a:solidFill>
                  <a:schemeClr val="tx2"/>
                </a:solidFill>
                <a:latin typeface="Barlow" panose="00000500000000000000" pitchFamily="2" charset="0"/>
              </a:rPr>
              <a:t>Conclusão</a:t>
            </a:r>
          </a:p>
          <a:p>
            <a:pPr>
              <a:spcBef>
                <a:spcPts val="315"/>
              </a:spcBef>
              <a:spcAft>
                <a:spcPts val="158"/>
              </a:spcAft>
              <a:buClrTx/>
              <a:defRPr/>
            </a:pPr>
            <a:r>
              <a:rPr lang="pt-BR" dirty="0">
                <a:solidFill>
                  <a:schemeClr val="tx2"/>
                </a:solidFill>
                <a:latin typeface="Barlow" panose="00000500000000000000" pitchFamily="2" charset="0"/>
              </a:rPr>
              <a:t>Bibliografia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 idx="4294967295"/>
          </p:nvPr>
        </p:nvSpPr>
        <p:spPr>
          <a:xfrm>
            <a:off x="-3996" y="13357"/>
            <a:ext cx="10201275" cy="531397"/>
          </a:xfrm>
          <a:ln>
            <a:noFill/>
          </a:ln>
        </p:spPr>
        <p:txBody>
          <a:bodyPr/>
          <a:lstStyle/>
          <a:p>
            <a:r>
              <a:rPr lang="pt-BR" altLang="en-US" sz="3200" dirty="0">
                <a:solidFill>
                  <a:schemeClr val="tx2"/>
                </a:solidFill>
                <a:latin typeface="Barlow" panose="00000500000000000000" pitchFamily="2" charset="0"/>
              </a:rPr>
              <a:t>Roteiro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/>
          <p:cNvSpPr>
            <a:spLocks noGrp="1" noChangeArrowheads="1"/>
          </p:cNvSpPr>
          <p:nvPr>
            <p:ph idx="4294967295"/>
          </p:nvPr>
        </p:nvSpPr>
        <p:spPr>
          <a:xfrm>
            <a:off x="648327" y="863757"/>
            <a:ext cx="10201275" cy="4198938"/>
          </a:xfrm>
        </p:spPr>
        <p:txBody>
          <a:bodyPr/>
          <a:lstStyle/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pt-BR" altLang="en-US" dirty="0">
                <a:solidFill>
                  <a:schemeClr val="tx2"/>
                </a:solidFill>
                <a:latin typeface="Barlow" panose="00000500000000000000" pitchFamily="2" charset="0"/>
              </a:rPr>
              <a:t>Esta é a introdução para a nossa técnica.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pt-BR" altLang="en-US" dirty="0">
                <a:solidFill>
                  <a:schemeClr val="tx2"/>
                </a:solidFill>
                <a:latin typeface="Barlow" panose="00000500000000000000" pitchFamily="2" charset="0"/>
              </a:rPr>
              <a:t>Isso é importante pois acreditamos que…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pt-BR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Etc</a:t>
            </a:r>
            <a:r>
              <a:rPr lang="pt-BR" altLang="en-US" dirty="0">
                <a:solidFill>
                  <a:schemeClr val="tx2"/>
                </a:solidFill>
                <a:latin typeface="Barlow" panose="00000500000000000000" pitchFamily="2" charset="0"/>
              </a:rPr>
              <a:t>….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201275" cy="531397"/>
          </a:xfrm>
          <a:ln>
            <a:noFill/>
          </a:ln>
        </p:spPr>
        <p:txBody>
          <a:bodyPr/>
          <a:lstStyle/>
          <a:p>
            <a:r>
              <a:rPr lang="pt-BR" altLang="en-US" sz="3200" dirty="0">
                <a:solidFill>
                  <a:schemeClr val="tx2"/>
                </a:solidFill>
                <a:latin typeface="Barlow" panose="00000500000000000000" pitchFamily="2" charset="0"/>
              </a:rPr>
              <a:t>Introdução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ixaDeTexto 26">
            <a:extLst>
              <a:ext uri="{FF2B5EF4-FFF2-40B4-BE49-F238E27FC236}">
                <a16:creationId xmlns:a16="http://schemas.microsoft.com/office/drawing/2014/main" id="{6C0DAEA5-CECB-A192-5AC0-E4E4F1501EAA}"/>
              </a:ext>
            </a:extLst>
          </p:cNvPr>
          <p:cNvSpPr txBox="1"/>
          <p:nvPr/>
        </p:nvSpPr>
        <p:spPr>
          <a:xfrm>
            <a:off x="237" y="1050680"/>
            <a:ext cx="115215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solidFill>
                  <a:schemeClr val="tx1">
                    <a:lumMod val="50000"/>
                  </a:schemeClr>
                </a:solidFill>
                <a:latin typeface="Barlow" panose="00000500000000000000" pitchFamily="2" charset="0"/>
              </a:rPr>
              <a:t>IV Encontro de Ciência de Dados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D00FD13-6D8A-6660-1170-4051A1C69967}"/>
              </a:ext>
            </a:extLst>
          </p:cNvPr>
          <p:cNvSpPr txBox="1"/>
          <p:nvPr/>
        </p:nvSpPr>
        <p:spPr>
          <a:xfrm>
            <a:off x="3528727" y="2824588"/>
            <a:ext cx="59762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altLang="en-US" sz="4800" dirty="0">
                <a:solidFill>
                  <a:schemeClr val="tx2"/>
                </a:solidFill>
                <a:latin typeface="Barlow" panose="00000500000000000000" pitchFamily="2" charset="0"/>
              </a:rPr>
              <a:t>Título do trabalho</a:t>
            </a:r>
            <a:endParaRPr lang="pt-BR" sz="48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CF50344-5EEB-7D12-0580-289970FB0375}"/>
              </a:ext>
            </a:extLst>
          </p:cNvPr>
          <p:cNvSpPr txBox="1"/>
          <p:nvPr/>
        </p:nvSpPr>
        <p:spPr>
          <a:xfrm>
            <a:off x="3600736" y="3621188"/>
            <a:ext cx="79210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Nome </a:t>
            </a:r>
            <a:r>
              <a:rPr lang="en-US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completo</a:t>
            </a: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 dos </a:t>
            </a:r>
            <a:r>
              <a:rPr lang="en-US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autores</a:t>
            </a: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 </a:t>
            </a:r>
            <a:r>
              <a:rPr lang="en-US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separados</a:t>
            </a: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 </a:t>
            </a:r>
            <a:r>
              <a:rPr lang="en-US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por</a:t>
            </a: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 </a:t>
            </a:r>
            <a:r>
              <a:rPr lang="en-US" altLang="en-US" dirty="0" err="1">
                <a:solidFill>
                  <a:schemeClr val="tx2"/>
                </a:solidFill>
                <a:latin typeface="Barlow" panose="00000500000000000000" pitchFamily="2" charset="0"/>
              </a:rPr>
              <a:t>vírgula</a:t>
            </a: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>
                <a:solidFill>
                  <a:schemeClr val="tx2"/>
                </a:solidFill>
                <a:latin typeface="Barlow" panose="00000500000000000000" pitchFamily="2" charset="0"/>
              </a:rPr>
              <a:t>Fatec XXX</a:t>
            </a:r>
          </a:p>
        </p:txBody>
      </p:sp>
    </p:spTree>
    <p:extLst>
      <p:ext uri="{BB962C8B-B14F-4D97-AF65-F5344CB8AC3E}">
        <p14:creationId xmlns:p14="http://schemas.microsoft.com/office/powerpoint/2010/main" val="131500037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VIS-22">
      <a:dk1>
        <a:srgbClr val="1D3160"/>
      </a:dk1>
      <a:lt1>
        <a:srgbClr val="2473B6"/>
      </a:lt1>
      <a:dk2>
        <a:srgbClr val="000000"/>
      </a:dk2>
      <a:lt2>
        <a:srgbClr val="FFFFFF"/>
      </a:lt2>
      <a:accent1>
        <a:srgbClr val="A30B35"/>
      </a:accent1>
      <a:accent2>
        <a:srgbClr val="F15822"/>
      </a:accent2>
      <a:accent3>
        <a:srgbClr val="FDBB30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4651</TotalTime>
  <Words>92</Words>
  <Application>Microsoft Office PowerPoint</Application>
  <PresentationFormat>Personalizar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Microsoft YaHei UI</vt:lpstr>
      <vt:lpstr>Arial</vt:lpstr>
      <vt:lpstr>Barlow</vt:lpstr>
      <vt:lpstr>Calibri</vt:lpstr>
      <vt:lpstr>Tahoma</vt:lpstr>
      <vt:lpstr>Blank Presentation</vt:lpstr>
      <vt:lpstr>Apresentação do PowerPoint</vt:lpstr>
      <vt:lpstr>Apresentação do PowerPoint</vt:lpstr>
      <vt:lpstr>Roteiro</vt:lpstr>
      <vt:lpstr>Introdução</vt:lpstr>
      <vt:lpstr>Apresentação do PowerPoint</vt:lpstr>
    </vt:vector>
  </TitlesOfParts>
  <Company>Melissa Kingman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Kingman</dc:creator>
  <cp:lastModifiedBy>Johne Jarske</cp:lastModifiedBy>
  <cp:revision>125</cp:revision>
  <dcterms:created xsi:type="dcterms:W3CDTF">2008-06-27T17:43:02Z</dcterms:created>
  <dcterms:modified xsi:type="dcterms:W3CDTF">2024-08-03T19:11:41Z</dcterms:modified>
</cp:coreProperties>
</file>