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7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206"/>
    <a:srgbClr val="156082"/>
    <a:srgbClr val="060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8F6E1C-AA4D-481F-BC28-8219A6275341}" v="52" dt="2024-07-11T09:02:49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3" autoAdjust="0"/>
    <p:restoredTop sz="90465" autoAdjust="0"/>
  </p:normalViewPr>
  <p:slideViewPr>
    <p:cSldViewPr snapToGrid="0">
      <p:cViewPr>
        <p:scale>
          <a:sx n="33" d="100"/>
          <a:sy n="33" d="100"/>
        </p:scale>
        <p:origin x="2832" y="-1128"/>
      </p:cViewPr>
      <p:guideLst>
        <p:guide orient="horz" pos="13606"/>
        <p:guide pos="9071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e Jarske" userId="673730f974d230a2" providerId="LiveId" clId="{D98F6E1C-AA4D-481F-BC28-8219A6275341}"/>
    <pc:docChg chg="undo custSel addSld delSld modSld modMainMaster">
      <pc:chgData name="Johne Jarske" userId="673730f974d230a2" providerId="LiveId" clId="{D98F6E1C-AA4D-481F-BC28-8219A6275341}" dt="2024-07-11T09:03:54.658" v="1152" actId="108"/>
      <pc:docMkLst>
        <pc:docMk/>
      </pc:docMkLst>
      <pc:sldChg chg="del">
        <pc:chgData name="Johne Jarske" userId="673730f974d230a2" providerId="LiveId" clId="{D98F6E1C-AA4D-481F-BC28-8219A6275341}" dt="2024-07-11T09:01:05.831" v="1144" actId="47"/>
        <pc:sldMkLst>
          <pc:docMk/>
          <pc:sldMk cId="1030383729" sldId="256"/>
        </pc:sldMkLst>
      </pc:sldChg>
      <pc:sldChg chg="del">
        <pc:chgData name="Johne Jarske" userId="673730f974d230a2" providerId="LiveId" clId="{D98F6E1C-AA4D-481F-BC28-8219A6275341}" dt="2024-07-10T22:39:44.358" v="0" actId="47"/>
        <pc:sldMkLst>
          <pc:docMk/>
          <pc:sldMk cId="945090386" sldId="257"/>
        </pc:sldMkLst>
      </pc:sldChg>
      <pc:sldChg chg="addSp delSp modSp new mod">
        <pc:chgData name="Johne Jarske" userId="673730f974d230a2" providerId="LiveId" clId="{D98F6E1C-AA4D-481F-BC28-8219A6275341}" dt="2024-07-11T09:03:54.658" v="1152" actId="108"/>
        <pc:sldMkLst>
          <pc:docMk/>
          <pc:sldMk cId="979646407" sldId="257"/>
        </pc:sldMkLst>
        <pc:spChg chg="add del mod">
          <ac:chgData name="Johne Jarske" userId="673730f974d230a2" providerId="LiveId" clId="{D98F6E1C-AA4D-481F-BC28-8219A6275341}" dt="2024-07-11T07:57:40.820" v="578" actId="2711"/>
          <ac:spMkLst>
            <pc:docMk/>
            <pc:sldMk cId="979646407" sldId="257"/>
            <ac:spMk id="2" creationId="{DDEFBB01-4ACE-5530-2728-7907A1D2769B}"/>
          </ac:spMkLst>
        </pc:spChg>
        <pc:spChg chg="add del">
          <ac:chgData name="Johne Jarske" userId="673730f974d230a2" providerId="LiveId" clId="{D98F6E1C-AA4D-481F-BC28-8219A6275341}" dt="2024-07-10T22:49:58.182" v="54" actId="478"/>
          <ac:spMkLst>
            <pc:docMk/>
            <pc:sldMk cId="979646407" sldId="257"/>
            <ac:spMk id="3" creationId="{1C295F06-F99B-6132-0DA8-86C0BF011C49}"/>
          </ac:spMkLst>
        </pc:spChg>
        <pc:spChg chg="add mod">
          <ac:chgData name="Johne Jarske" userId="673730f974d230a2" providerId="LiveId" clId="{D98F6E1C-AA4D-481F-BC28-8219A6275341}" dt="2024-07-11T08:58:07.708" v="1097" actId="2711"/>
          <ac:spMkLst>
            <pc:docMk/>
            <pc:sldMk cId="979646407" sldId="257"/>
            <ac:spMk id="5" creationId="{944ED44D-71F6-C173-B9C2-0F00303DDEBE}"/>
          </ac:spMkLst>
        </pc:spChg>
        <pc:spChg chg="add del mod">
          <ac:chgData name="Johne Jarske" userId="673730f974d230a2" providerId="LiveId" clId="{D98F6E1C-AA4D-481F-BC28-8219A6275341}" dt="2024-07-10T22:49:54.353" v="53" actId="478"/>
          <ac:spMkLst>
            <pc:docMk/>
            <pc:sldMk cId="979646407" sldId="257"/>
            <ac:spMk id="5" creationId="{AC0E86A7-9B9C-A328-E7CE-126CAA801E5D}"/>
          </ac:spMkLst>
        </pc:spChg>
        <pc:spChg chg="add mod">
          <ac:chgData name="Johne Jarske" userId="673730f974d230a2" providerId="LiveId" clId="{D98F6E1C-AA4D-481F-BC28-8219A6275341}" dt="2024-07-11T08:58:07.708" v="1097" actId="2711"/>
          <ac:spMkLst>
            <pc:docMk/>
            <pc:sldMk cId="979646407" sldId="257"/>
            <ac:spMk id="6" creationId="{14E04645-D445-D0B2-B7DC-112492DB4D7C}"/>
          </ac:spMkLst>
        </pc:spChg>
        <pc:spChg chg="add del mod">
          <ac:chgData name="Johne Jarske" userId="673730f974d230a2" providerId="LiveId" clId="{D98F6E1C-AA4D-481F-BC28-8219A6275341}" dt="2024-07-10T23:02:00.912" v="425" actId="478"/>
          <ac:spMkLst>
            <pc:docMk/>
            <pc:sldMk cId="979646407" sldId="257"/>
            <ac:spMk id="6" creationId="{7037D159-3375-3C6F-7BA6-46AC51182A6A}"/>
          </ac:spMkLst>
        </pc:spChg>
        <pc:spChg chg="add mod">
          <ac:chgData name="Johne Jarske" userId="673730f974d230a2" providerId="LiveId" clId="{D98F6E1C-AA4D-481F-BC28-8219A6275341}" dt="2024-07-11T08:58:07.708" v="1097" actId="2711"/>
          <ac:spMkLst>
            <pc:docMk/>
            <pc:sldMk cId="979646407" sldId="257"/>
            <ac:spMk id="7" creationId="{15282A1E-06FB-3D67-DED1-730FC012106A}"/>
          </ac:spMkLst>
        </pc:spChg>
        <pc:spChg chg="add del mod">
          <ac:chgData name="Johne Jarske" userId="673730f974d230a2" providerId="LiveId" clId="{D98F6E1C-AA4D-481F-BC28-8219A6275341}" dt="2024-07-11T08:40:20.778" v="752" actId="478"/>
          <ac:spMkLst>
            <pc:docMk/>
            <pc:sldMk cId="979646407" sldId="257"/>
            <ac:spMk id="8" creationId="{E14DB07B-2F49-FCA2-52BC-41E81ADA35B0}"/>
          </ac:spMkLst>
        </pc:spChg>
        <pc:spChg chg="add del mod">
          <ac:chgData name="Johne Jarske" userId="673730f974d230a2" providerId="LiveId" clId="{D98F6E1C-AA4D-481F-BC28-8219A6275341}" dt="2024-07-10T23:02:00.912" v="425" actId="478"/>
          <ac:spMkLst>
            <pc:docMk/>
            <pc:sldMk cId="979646407" sldId="257"/>
            <ac:spMk id="8" creationId="{FADA197D-5D2F-32C7-CB91-2500D2A80E07}"/>
          </ac:spMkLst>
        </pc:spChg>
        <pc:spChg chg="add mod">
          <ac:chgData name="Johne Jarske" userId="673730f974d230a2" providerId="LiveId" clId="{D98F6E1C-AA4D-481F-BC28-8219A6275341}" dt="2024-07-11T08:58:07.708" v="1097" actId="2711"/>
          <ac:spMkLst>
            <pc:docMk/>
            <pc:sldMk cId="979646407" sldId="257"/>
            <ac:spMk id="9" creationId="{F7E873D3-8166-9EEF-5CE1-03989AD1947D}"/>
          </ac:spMkLst>
        </pc:spChg>
        <pc:spChg chg="add mod">
          <ac:chgData name="Johne Jarske" userId="673730f974d230a2" providerId="LiveId" clId="{D98F6E1C-AA4D-481F-BC28-8219A6275341}" dt="2024-07-11T09:03:39.918" v="1148" actId="108"/>
          <ac:spMkLst>
            <pc:docMk/>
            <pc:sldMk cId="979646407" sldId="257"/>
            <ac:spMk id="10" creationId="{067DC8C7-E402-A963-AC18-A03E1140E75B}"/>
          </ac:spMkLst>
        </pc:spChg>
        <pc:spChg chg="add mod">
          <ac:chgData name="Johne Jarske" userId="673730f974d230a2" providerId="LiveId" clId="{D98F6E1C-AA4D-481F-BC28-8219A6275341}" dt="2024-07-11T09:03:44.072" v="1149" actId="108"/>
          <ac:spMkLst>
            <pc:docMk/>
            <pc:sldMk cId="979646407" sldId="257"/>
            <ac:spMk id="11" creationId="{3CFE249D-7A8D-8064-E4EC-B051912C45DE}"/>
          </ac:spMkLst>
        </pc:spChg>
        <pc:spChg chg="add mod">
          <ac:chgData name="Johne Jarske" userId="673730f974d230a2" providerId="LiveId" clId="{D98F6E1C-AA4D-481F-BC28-8219A6275341}" dt="2024-07-11T08:58:07.708" v="1097" actId="2711"/>
          <ac:spMkLst>
            <pc:docMk/>
            <pc:sldMk cId="979646407" sldId="257"/>
            <ac:spMk id="12" creationId="{3935E36C-028F-D2DB-0EB4-6195D32ABE02}"/>
          </ac:spMkLst>
        </pc:spChg>
        <pc:spChg chg="add mod">
          <ac:chgData name="Johne Jarske" userId="673730f974d230a2" providerId="LiveId" clId="{D98F6E1C-AA4D-481F-BC28-8219A6275341}" dt="2024-07-11T08:58:07.708" v="1097" actId="2711"/>
          <ac:spMkLst>
            <pc:docMk/>
            <pc:sldMk cId="979646407" sldId="257"/>
            <ac:spMk id="13" creationId="{AE8059D2-00A1-329C-00D8-D0CE5992E81A}"/>
          </ac:spMkLst>
        </pc:spChg>
        <pc:spChg chg="add mod">
          <ac:chgData name="Johne Jarske" userId="673730f974d230a2" providerId="LiveId" clId="{D98F6E1C-AA4D-481F-BC28-8219A6275341}" dt="2024-07-11T08:58:07.708" v="1097" actId="2711"/>
          <ac:spMkLst>
            <pc:docMk/>
            <pc:sldMk cId="979646407" sldId="257"/>
            <ac:spMk id="14" creationId="{B3C4BAD4-5CDA-AB15-0F94-937BC459F391}"/>
          </ac:spMkLst>
        </pc:spChg>
        <pc:spChg chg="add mod">
          <ac:chgData name="Johne Jarske" userId="673730f974d230a2" providerId="LiveId" clId="{D98F6E1C-AA4D-481F-BC28-8219A6275341}" dt="2024-07-11T08:58:07.708" v="1097" actId="2711"/>
          <ac:spMkLst>
            <pc:docMk/>
            <pc:sldMk cId="979646407" sldId="257"/>
            <ac:spMk id="15" creationId="{D855F3BF-B195-417D-25C6-A04305922B80}"/>
          </ac:spMkLst>
        </pc:spChg>
        <pc:spChg chg="add mod">
          <ac:chgData name="Johne Jarske" userId="673730f974d230a2" providerId="LiveId" clId="{D98F6E1C-AA4D-481F-BC28-8219A6275341}" dt="2024-07-11T09:03:49.749" v="1150" actId="108"/>
          <ac:spMkLst>
            <pc:docMk/>
            <pc:sldMk cId="979646407" sldId="257"/>
            <ac:spMk id="16" creationId="{591893CA-FFC5-0CDD-CA0F-6563F6F9F874}"/>
          </ac:spMkLst>
        </pc:spChg>
        <pc:spChg chg="add mod">
          <ac:chgData name="Johne Jarske" userId="673730f974d230a2" providerId="LiveId" clId="{D98F6E1C-AA4D-481F-BC28-8219A6275341}" dt="2024-07-11T08:58:07.708" v="1097" actId="2711"/>
          <ac:spMkLst>
            <pc:docMk/>
            <pc:sldMk cId="979646407" sldId="257"/>
            <ac:spMk id="17" creationId="{3363F23F-E01F-034D-132C-FAA75EB76028}"/>
          </ac:spMkLst>
        </pc:spChg>
        <pc:spChg chg="add mod">
          <ac:chgData name="Johne Jarske" userId="673730f974d230a2" providerId="LiveId" clId="{D98F6E1C-AA4D-481F-BC28-8219A6275341}" dt="2024-07-11T07:57:40.820" v="578" actId="2711"/>
          <ac:spMkLst>
            <pc:docMk/>
            <pc:sldMk cId="979646407" sldId="257"/>
            <ac:spMk id="18" creationId="{9595CA29-5D49-EFD5-D757-E3FAC7A72FB3}"/>
          </ac:spMkLst>
        </pc:spChg>
        <pc:spChg chg="add mod">
          <ac:chgData name="Johne Jarske" userId="673730f974d230a2" providerId="LiveId" clId="{D98F6E1C-AA4D-481F-BC28-8219A6275341}" dt="2024-07-11T07:57:40.820" v="578" actId="2711"/>
          <ac:spMkLst>
            <pc:docMk/>
            <pc:sldMk cId="979646407" sldId="257"/>
            <ac:spMk id="19" creationId="{A655B18E-59F6-F0BB-C23E-48EBEFE84563}"/>
          </ac:spMkLst>
        </pc:spChg>
        <pc:spChg chg="add mod">
          <ac:chgData name="Johne Jarske" userId="673730f974d230a2" providerId="LiveId" clId="{D98F6E1C-AA4D-481F-BC28-8219A6275341}" dt="2024-07-11T07:57:40.820" v="578" actId="2711"/>
          <ac:spMkLst>
            <pc:docMk/>
            <pc:sldMk cId="979646407" sldId="257"/>
            <ac:spMk id="20" creationId="{98E61392-A18D-49D9-9BFD-F7F47EEC7FD0}"/>
          </ac:spMkLst>
        </pc:spChg>
        <pc:spChg chg="add mod">
          <ac:chgData name="Johne Jarske" userId="673730f974d230a2" providerId="LiveId" clId="{D98F6E1C-AA4D-481F-BC28-8219A6275341}" dt="2024-07-11T07:57:40.820" v="578" actId="2711"/>
          <ac:spMkLst>
            <pc:docMk/>
            <pc:sldMk cId="979646407" sldId="257"/>
            <ac:spMk id="21" creationId="{8BE9A174-8BC2-8E0E-0C84-88640E7DB921}"/>
          </ac:spMkLst>
        </pc:spChg>
        <pc:spChg chg="add mod">
          <ac:chgData name="Johne Jarske" userId="673730f974d230a2" providerId="LiveId" clId="{D98F6E1C-AA4D-481F-BC28-8219A6275341}" dt="2024-07-11T07:57:40.820" v="578" actId="2711"/>
          <ac:spMkLst>
            <pc:docMk/>
            <pc:sldMk cId="979646407" sldId="257"/>
            <ac:spMk id="22" creationId="{A351A6FF-D1CF-0A57-FE6B-5D3DE8791144}"/>
          </ac:spMkLst>
        </pc:spChg>
        <pc:spChg chg="add mod">
          <ac:chgData name="Johne Jarske" userId="673730f974d230a2" providerId="LiveId" clId="{D98F6E1C-AA4D-481F-BC28-8219A6275341}" dt="2024-07-11T08:58:07.708" v="1097" actId="2711"/>
          <ac:spMkLst>
            <pc:docMk/>
            <pc:sldMk cId="979646407" sldId="257"/>
            <ac:spMk id="23" creationId="{F8C55EAF-DE1E-690B-9BE2-F17D67A7DB3D}"/>
          </ac:spMkLst>
        </pc:spChg>
        <pc:spChg chg="add mod">
          <ac:chgData name="Johne Jarske" userId="673730f974d230a2" providerId="LiveId" clId="{D98F6E1C-AA4D-481F-BC28-8219A6275341}" dt="2024-07-11T09:03:22.431" v="1146" actId="207"/>
          <ac:spMkLst>
            <pc:docMk/>
            <pc:sldMk cId="979646407" sldId="257"/>
            <ac:spMk id="25" creationId="{79E087F0-2BDE-F8B1-A27B-BB602CC9008E}"/>
          </ac:spMkLst>
        </pc:spChg>
        <pc:spChg chg="add mod">
          <ac:chgData name="Johne Jarske" userId="673730f974d230a2" providerId="LiveId" clId="{D98F6E1C-AA4D-481F-BC28-8219A6275341}" dt="2024-07-11T09:03:36.792" v="1147" actId="108"/>
          <ac:spMkLst>
            <pc:docMk/>
            <pc:sldMk cId="979646407" sldId="257"/>
            <ac:spMk id="26" creationId="{ED58D6D0-0A03-A592-C6A9-37FD79AC54DD}"/>
          </ac:spMkLst>
        </pc:spChg>
        <pc:spChg chg="add mod">
          <ac:chgData name="Johne Jarske" userId="673730f974d230a2" providerId="LiveId" clId="{D98F6E1C-AA4D-481F-BC28-8219A6275341}" dt="2024-07-11T09:03:53.270" v="1151" actId="108"/>
          <ac:spMkLst>
            <pc:docMk/>
            <pc:sldMk cId="979646407" sldId="257"/>
            <ac:spMk id="35" creationId="{ABC57CB4-7E66-AF4C-6017-7C86570D43BD}"/>
          </ac:spMkLst>
        </pc:spChg>
        <pc:spChg chg="add mod">
          <ac:chgData name="Johne Jarske" userId="673730f974d230a2" providerId="LiveId" clId="{D98F6E1C-AA4D-481F-BC28-8219A6275341}" dt="2024-07-11T09:03:54.658" v="1152" actId="108"/>
          <ac:spMkLst>
            <pc:docMk/>
            <pc:sldMk cId="979646407" sldId="257"/>
            <ac:spMk id="36" creationId="{F8EAD64F-3427-B275-6042-8B421BC707F9}"/>
          </ac:spMkLst>
        </pc:spChg>
        <pc:spChg chg="add mod">
          <ac:chgData name="Johne Jarske" userId="673730f974d230a2" providerId="LiveId" clId="{D98F6E1C-AA4D-481F-BC28-8219A6275341}" dt="2024-07-11T08:58:07.708" v="1097" actId="2711"/>
          <ac:spMkLst>
            <pc:docMk/>
            <pc:sldMk cId="979646407" sldId="257"/>
            <ac:spMk id="37" creationId="{9E8DE806-C130-B60E-4D28-F3A8BB44D781}"/>
          </ac:spMkLst>
        </pc:spChg>
        <pc:spChg chg="add mod">
          <ac:chgData name="Johne Jarske" userId="673730f974d230a2" providerId="LiveId" clId="{D98F6E1C-AA4D-481F-BC28-8219A6275341}" dt="2024-07-11T08:58:20.962" v="1098" actId="20577"/>
          <ac:spMkLst>
            <pc:docMk/>
            <pc:sldMk cId="979646407" sldId="257"/>
            <ac:spMk id="38" creationId="{025BF802-42CC-9E83-3A19-360229BE9058}"/>
          </ac:spMkLst>
        </pc:spChg>
        <pc:spChg chg="add mod">
          <ac:chgData name="Johne Jarske" userId="673730f974d230a2" providerId="LiveId" clId="{D98F6E1C-AA4D-481F-BC28-8219A6275341}" dt="2024-07-11T08:58:07.708" v="1097" actId="2711"/>
          <ac:spMkLst>
            <pc:docMk/>
            <pc:sldMk cId="979646407" sldId="257"/>
            <ac:spMk id="39" creationId="{66FA7C08-760B-FEDC-88A8-7378EAAE78CC}"/>
          </ac:spMkLst>
        </pc:spChg>
        <pc:spChg chg="add mod">
          <ac:chgData name="Johne Jarske" userId="673730f974d230a2" providerId="LiveId" clId="{D98F6E1C-AA4D-481F-BC28-8219A6275341}" dt="2024-07-11T08:59:53.516" v="1140" actId="20577"/>
          <ac:spMkLst>
            <pc:docMk/>
            <pc:sldMk cId="979646407" sldId="257"/>
            <ac:spMk id="40" creationId="{52A86BB3-574C-EE0A-58C1-D52162DAEB6A}"/>
          </ac:spMkLst>
        </pc:spChg>
        <pc:picChg chg="add del mod">
          <ac:chgData name="Johne Jarske" userId="673730f974d230a2" providerId="LiveId" clId="{D98F6E1C-AA4D-481F-BC28-8219A6275341}" dt="2024-07-11T09:00:29.016" v="1143" actId="478"/>
          <ac:picMkLst>
            <pc:docMk/>
            <pc:sldMk cId="979646407" sldId="257"/>
            <ac:picMk id="4" creationId="{85697C07-690C-F7FF-5648-0D21CC8D55BF}"/>
          </ac:picMkLst>
        </pc:picChg>
        <pc:picChg chg="add del mod">
          <ac:chgData name="Johne Jarske" userId="673730f974d230a2" providerId="LiveId" clId="{D98F6E1C-AA4D-481F-BC28-8219A6275341}" dt="2024-07-10T23:02:00.912" v="425" actId="478"/>
          <ac:picMkLst>
            <pc:docMk/>
            <pc:sldMk cId="979646407" sldId="257"/>
            <ac:picMk id="7" creationId="{76AC1C90-A58A-E518-C0E6-0B75425F8B96}"/>
          </ac:picMkLst>
        </pc:picChg>
        <pc:picChg chg="add del mod">
          <ac:chgData name="Johne Jarske" userId="673730f974d230a2" providerId="LiveId" clId="{D98F6E1C-AA4D-481F-BC28-8219A6275341}" dt="2024-07-10T23:02:00.912" v="425" actId="478"/>
          <ac:picMkLst>
            <pc:docMk/>
            <pc:sldMk cId="979646407" sldId="257"/>
            <ac:picMk id="9" creationId="{60D8EF44-CA10-65D1-B7F9-D4E9FA9C67BB}"/>
          </ac:picMkLst>
        </pc:picChg>
        <pc:picChg chg="add del mod">
          <ac:chgData name="Johne Jarske" userId="673730f974d230a2" providerId="LiveId" clId="{D98F6E1C-AA4D-481F-BC28-8219A6275341}" dt="2024-07-10T23:02:00.912" v="425" actId="478"/>
          <ac:picMkLst>
            <pc:docMk/>
            <pc:sldMk cId="979646407" sldId="257"/>
            <ac:picMk id="10" creationId="{BB8BE772-CA66-B679-A38F-48D3F6BD882F}"/>
          </ac:picMkLst>
        </pc:picChg>
        <pc:picChg chg="add del mod">
          <ac:chgData name="Johne Jarske" userId="673730f974d230a2" providerId="LiveId" clId="{D98F6E1C-AA4D-481F-BC28-8219A6275341}" dt="2024-07-10T23:02:00.912" v="425" actId="478"/>
          <ac:picMkLst>
            <pc:docMk/>
            <pc:sldMk cId="979646407" sldId="257"/>
            <ac:picMk id="11" creationId="{28D057BC-B411-5522-55F0-7B3FEC80A109}"/>
          </ac:picMkLst>
        </pc:picChg>
        <pc:picChg chg="add del mod">
          <ac:chgData name="Johne Jarske" userId="673730f974d230a2" providerId="LiveId" clId="{D98F6E1C-AA4D-481F-BC28-8219A6275341}" dt="2024-07-10T23:02:00.912" v="425" actId="478"/>
          <ac:picMkLst>
            <pc:docMk/>
            <pc:sldMk cId="979646407" sldId="257"/>
            <ac:picMk id="12" creationId="{6492B0B6-94D3-831E-451F-18472F9BB129}"/>
          </ac:picMkLst>
        </pc:picChg>
        <pc:picChg chg="add del mod">
          <ac:chgData name="Johne Jarske" userId="673730f974d230a2" providerId="LiveId" clId="{D98F6E1C-AA4D-481F-BC28-8219A6275341}" dt="2024-07-10T23:02:00.912" v="425" actId="478"/>
          <ac:picMkLst>
            <pc:docMk/>
            <pc:sldMk cId="979646407" sldId="257"/>
            <ac:picMk id="13" creationId="{896ECBF1-D0CA-9B69-8BD1-273DCF7ECD9B}"/>
          </ac:picMkLst>
        </pc:picChg>
        <pc:picChg chg="add del mod">
          <ac:chgData name="Johne Jarske" userId="673730f974d230a2" providerId="LiveId" clId="{D98F6E1C-AA4D-481F-BC28-8219A6275341}" dt="2024-07-10T23:02:00.912" v="425" actId="478"/>
          <ac:picMkLst>
            <pc:docMk/>
            <pc:sldMk cId="979646407" sldId="257"/>
            <ac:picMk id="14" creationId="{F6E30F48-1BDE-BD23-8592-9C6F950F3CB6}"/>
          </ac:picMkLst>
        </pc:picChg>
        <pc:picChg chg="add del mod">
          <ac:chgData name="Johne Jarske" userId="673730f974d230a2" providerId="LiveId" clId="{D98F6E1C-AA4D-481F-BC28-8219A6275341}" dt="2024-07-10T23:02:00.912" v="425" actId="478"/>
          <ac:picMkLst>
            <pc:docMk/>
            <pc:sldMk cId="979646407" sldId="257"/>
            <ac:picMk id="15" creationId="{0EFBFBD7-B607-88CA-A3A2-2BDBF1FA62B3}"/>
          </ac:picMkLst>
        </pc:picChg>
        <pc:picChg chg="add del mod">
          <ac:chgData name="Johne Jarske" userId="673730f974d230a2" providerId="LiveId" clId="{D98F6E1C-AA4D-481F-BC28-8219A6275341}" dt="2024-07-10T23:02:00.912" v="425" actId="478"/>
          <ac:picMkLst>
            <pc:docMk/>
            <pc:sldMk cId="979646407" sldId="257"/>
            <ac:picMk id="16" creationId="{990D4844-CBB2-0B11-2F99-B655C0298400}"/>
          </ac:picMkLst>
        </pc:picChg>
        <pc:picChg chg="add del mod">
          <ac:chgData name="Johne Jarske" userId="673730f974d230a2" providerId="LiveId" clId="{D98F6E1C-AA4D-481F-BC28-8219A6275341}" dt="2024-07-10T23:02:00.912" v="425" actId="478"/>
          <ac:picMkLst>
            <pc:docMk/>
            <pc:sldMk cId="979646407" sldId="257"/>
            <ac:picMk id="17" creationId="{28086351-BAC8-60ED-A3FC-C621C0494C3C}"/>
          </ac:picMkLst>
        </pc:picChg>
        <pc:picChg chg="add del mod">
          <ac:chgData name="Johne Jarske" userId="673730f974d230a2" providerId="LiveId" clId="{D98F6E1C-AA4D-481F-BC28-8219A6275341}" dt="2024-07-10T23:01:52.040" v="424" actId="21"/>
          <ac:picMkLst>
            <pc:docMk/>
            <pc:sldMk cId="979646407" sldId="257"/>
            <ac:picMk id="23" creationId="{CF32EFD8-2344-69AD-E613-AD24EBF86AC8}"/>
          </ac:picMkLst>
        </pc:picChg>
        <pc:picChg chg="add mod">
          <ac:chgData name="Johne Jarske" userId="673730f974d230a2" providerId="LiveId" clId="{D98F6E1C-AA4D-481F-BC28-8219A6275341}" dt="2024-07-10T23:08:44.045" v="561" actId="1036"/>
          <ac:picMkLst>
            <pc:docMk/>
            <pc:sldMk cId="979646407" sldId="257"/>
            <ac:picMk id="24" creationId="{CF32EFD8-2344-69AD-E613-AD24EBF86AC8}"/>
          </ac:picMkLst>
        </pc:picChg>
        <pc:picChg chg="add mod">
          <ac:chgData name="Johne Jarske" userId="673730f974d230a2" providerId="LiveId" clId="{D98F6E1C-AA4D-481F-BC28-8219A6275341}" dt="2024-07-11T08:54:13.928" v="1063" actId="14100"/>
          <ac:picMkLst>
            <pc:docMk/>
            <pc:sldMk cId="979646407" sldId="257"/>
            <ac:picMk id="28" creationId="{F1250AC9-F989-A5EB-CDFD-428067FA14A1}"/>
          </ac:picMkLst>
        </pc:picChg>
        <pc:picChg chg="add del mod">
          <ac:chgData name="Johne Jarske" userId="673730f974d230a2" providerId="LiveId" clId="{D98F6E1C-AA4D-481F-BC28-8219A6275341}" dt="2024-07-11T08:54:09.075" v="1062" actId="478"/>
          <ac:picMkLst>
            <pc:docMk/>
            <pc:sldMk cId="979646407" sldId="257"/>
            <ac:picMk id="30" creationId="{40AEC460-2993-EE33-F974-6E12E76D4C7D}"/>
          </ac:picMkLst>
        </pc:picChg>
        <pc:picChg chg="add mod">
          <ac:chgData name="Johne Jarske" userId="673730f974d230a2" providerId="LiveId" clId="{D98F6E1C-AA4D-481F-BC28-8219A6275341}" dt="2024-07-11T08:54:37.975" v="1069" actId="1076"/>
          <ac:picMkLst>
            <pc:docMk/>
            <pc:sldMk cId="979646407" sldId="257"/>
            <ac:picMk id="32" creationId="{5689BE81-328B-D9E5-1275-34861229AFFB}"/>
          </ac:picMkLst>
        </pc:picChg>
        <pc:picChg chg="add mod">
          <ac:chgData name="Johne Jarske" userId="673730f974d230a2" providerId="LiveId" clId="{D98F6E1C-AA4D-481F-BC28-8219A6275341}" dt="2024-07-11T08:53:44.922" v="1056" actId="1076"/>
          <ac:picMkLst>
            <pc:docMk/>
            <pc:sldMk cId="979646407" sldId="257"/>
            <ac:picMk id="34" creationId="{AA7748EC-B12B-BB06-D204-1D92B334FC96}"/>
          </ac:picMkLst>
        </pc:picChg>
      </pc:sldChg>
      <pc:sldMasterChg chg="setBg">
        <pc:chgData name="Johne Jarske" userId="673730f974d230a2" providerId="LiveId" clId="{D98F6E1C-AA4D-481F-BC28-8219A6275341}" dt="2024-07-11T09:02:49.044" v="1145"/>
        <pc:sldMasterMkLst>
          <pc:docMk/>
          <pc:sldMasterMk cId="1932599213" sldId="2147483696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C584C-CEA7-4B61-880F-19A1EF9F3154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D6A48-4EB8-4B15-8A38-DD4A6EAB37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76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56023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1pPr>
    <a:lvl2pPr marL="1728012" algn="l" defTabSz="3456023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2pPr>
    <a:lvl3pPr marL="3456023" algn="l" defTabSz="3456023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3pPr>
    <a:lvl4pPr marL="5184035" algn="l" defTabSz="3456023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4pPr>
    <a:lvl5pPr marL="6912047" algn="l" defTabSz="3456023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5pPr>
    <a:lvl6pPr marL="8640059" algn="l" defTabSz="3456023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6pPr>
    <a:lvl7pPr marL="10368070" algn="l" defTabSz="3456023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7pPr>
    <a:lvl8pPr marL="12096082" algn="l" defTabSz="3456023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8pPr>
    <a:lvl9pPr marL="13824094" algn="l" defTabSz="3456023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6D14-2387-433E-9CCC-CBBF83D1C69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55B5-9339-416A-B0B0-13AF46D22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30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6D14-2387-433E-9CCC-CBBF83D1C69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55B5-9339-416A-B0B0-13AF46D22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24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6D14-2387-433E-9CCC-CBBF83D1C69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55B5-9339-416A-B0B0-13AF46D22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320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6D14-2387-433E-9CCC-CBBF83D1C69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55B5-9339-416A-B0B0-13AF46D22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34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6D14-2387-433E-9CCC-CBBF83D1C69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55B5-9339-416A-B0B0-13AF46D22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45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6D14-2387-433E-9CCC-CBBF83D1C69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55B5-9339-416A-B0B0-13AF46D22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07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6D14-2387-433E-9CCC-CBBF83D1C69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55B5-9339-416A-B0B0-13AF46D22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2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6D14-2387-433E-9CCC-CBBF83D1C69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55B5-9339-416A-B0B0-13AF46D22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30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6D14-2387-433E-9CCC-CBBF83D1C69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55B5-9339-416A-B0B0-13AF46D22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76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6D14-2387-433E-9CCC-CBBF83D1C69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55B5-9339-416A-B0B0-13AF46D22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E6D14-2387-433E-9CCC-CBBF83D1C69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55B5-9339-416A-B0B0-13AF46D22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52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E6D14-2387-433E-9CCC-CBBF83D1C692}" type="datetimeFigureOut">
              <a:rPr lang="pt-BR" smtClean="0"/>
              <a:t>10/07/2024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9355B5-9339-416A-B0B0-13AF46D225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59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FBB01-4ACE-5530-2728-7907A1D2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32" y="8661339"/>
            <a:ext cx="27384993" cy="2507930"/>
          </a:xfrm>
          <a:ln w="19050">
            <a:solidFill>
              <a:srgbClr val="150206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13800" dirty="0">
                <a:latin typeface="Barlow" panose="00000500000000000000" pitchFamily="2" charset="0"/>
              </a:rPr>
              <a:t>Título do trabalho </a:t>
            </a:r>
            <a:r>
              <a:rPr lang="pt-BR" sz="6600" dirty="0">
                <a:latin typeface="Barlow" panose="00000500000000000000" pitchFamily="2" charset="0"/>
              </a:rPr>
              <a:t>(1 ou 2 linhas)</a:t>
            </a:r>
            <a:endParaRPr lang="pt-BR" sz="13800" dirty="0">
              <a:latin typeface="Barlow" panose="00000500000000000000" pitchFamily="2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595CA29-5D49-EFD5-D757-E3FAC7A72FB3}"/>
              </a:ext>
            </a:extLst>
          </p:cNvPr>
          <p:cNvSpPr/>
          <p:nvPr/>
        </p:nvSpPr>
        <p:spPr>
          <a:xfrm>
            <a:off x="17175946" y="1992319"/>
            <a:ext cx="10935166" cy="6264000"/>
          </a:xfrm>
          <a:prstGeom prst="rect">
            <a:avLst/>
          </a:prstGeom>
          <a:solidFill>
            <a:srgbClr val="150206"/>
          </a:solidFill>
          <a:ln>
            <a:solidFill>
              <a:srgbClr val="1502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ysClr val="windowText" lastClr="000000"/>
                </a:solidFill>
              </a:ln>
              <a:latin typeface="Barlow" panose="00000500000000000000" pitchFamily="2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655B18E-59F6-F0BB-C23E-48EBEFE84563}"/>
              </a:ext>
            </a:extLst>
          </p:cNvPr>
          <p:cNvSpPr txBox="1"/>
          <p:nvPr/>
        </p:nvSpPr>
        <p:spPr>
          <a:xfrm>
            <a:off x="17515113" y="2075445"/>
            <a:ext cx="1008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chemeClr val="bg1"/>
                </a:solidFill>
                <a:latin typeface="Barlow" panose="00000500000000000000" pitchFamily="2" charset="0"/>
              </a:rPr>
              <a:t>Autores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8E61392-A18D-49D9-9BFD-F7F47EEC7FD0}"/>
              </a:ext>
            </a:extLst>
          </p:cNvPr>
          <p:cNvSpPr txBox="1"/>
          <p:nvPr/>
        </p:nvSpPr>
        <p:spPr>
          <a:xfrm>
            <a:off x="17515112" y="5180052"/>
            <a:ext cx="1008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chemeClr val="bg1"/>
                </a:solidFill>
                <a:latin typeface="Barlow" panose="00000500000000000000" pitchFamily="2" charset="0"/>
              </a:rPr>
              <a:t>Filiação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BE9A174-8BC2-8E0E-0C84-88640E7DB921}"/>
              </a:ext>
            </a:extLst>
          </p:cNvPr>
          <p:cNvSpPr txBox="1"/>
          <p:nvPr/>
        </p:nvSpPr>
        <p:spPr>
          <a:xfrm>
            <a:off x="17861019" y="2985516"/>
            <a:ext cx="9810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Barlow" panose="00000500000000000000" pitchFamily="2" charset="0"/>
              </a:rPr>
              <a:t>Fulano, Monica </a:t>
            </a:r>
            <a:r>
              <a:rPr lang="pt-BR" sz="4000" baseline="30000" dirty="0">
                <a:solidFill>
                  <a:schemeClr val="bg1"/>
                </a:solidFill>
                <a:latin typeface="Barlow" panose="00000500000000000000" pitchFamily="2" charset="0"/>
              </a:rPr>
              <a:t>1</a:t>
            </a:r>
          </a:p>
          <a:p>
            <a:r>
              <a:rPr lang="pt-BR" sz="4000" dirty="0">
                <a:solidFill>
                  <a:schemeClr val="bg1"/>
                </a:solidFill>
                <a:latin typeface="Barlow" panose="00000500000000000000" pitchFamily="2" charset="0"/>
              </a:rPr>
              <a:t>Beltrano, Cebolinha </a:t>
            </a:r>
            <a:r>
              <a:rPr lang="pt-BR" sz="4000" baseline="30000" dirty="0">
                <a:solidFill>
                  <a:schemeClr val="bg1"/>
                </a:solidFill>
                <a:latin typeface="Barlow" panose="00000500000000000000" pitchFamily="2" charset="0"/>
              </a:rPr>
              <a:t>1</a:t>
            </a:r>
            <a:endParaRPr lang="pt-BR" sz="4000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r>
              <a:rPr lang="pt-BR" sz="4000" dirty="0">
                <a:solidFill>
                  <a:schemeClr val="bg1"/>
                </a:solidFill>
                <a:latin typeface="Barlow" panose="00000500000000000000" pitchFamily="2" charset="0"/>
              </a:rPr>
              <a:t>Cicrano, Magali</a:t>
            </a:r>
            <a:r>
              <a:rPr lang="pt-BR" sz="4000" baseline="30000" dirty="0">
                <a:solidFill>
                  <a:schemeClr val="bg1"/>
                </a:solidFill>
                <a:latin typeface="Barlow" panose="00000500000000000000" pitchFamily="2" charset="0"/>
              </a:rPr>
              <a:t> 2</a:t>
            </a:r>
            <a:endParaRPr lang="pt-BR" sz="4000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351A6FF-D1CF-0A57-FE6B-5D3DE8791144}"/>
              </a:ext>
            </a:extLst>
          </p:cNvPr>
          <p:cNvSpPr txBox="1"/>
          <p:nvPr/>
        </p:nvSpPr>
        <p:spPr>
          <a:xfrm>
            <a:off x="17861019" y="5930812"/>
            <a:ext cx="9810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Barlow" panose="00000500000000000000" pitchFamily="2" charset="0"/>
              </a:rPr>
              <a:t>1: Fatec Cotia</a:t>
            </a:r>
          </a:p>
          <a:p>
            <a:r>
              <a:rPr lang="pt-BR" sz="4000" dirty="0">
                <a:solidFill>
                  <a:schemeClr val="bg1"/>
                </a:solidFill>
                <a:latin typeface="Barlow" panose="00000500000000000000" pitchFamily="2" charset="0"/>
              </a:rPr>
              <a:t>2: Fatec Adamantina</a:t>
            </a:r>
          </a:p>
          <a:p>
            <a:endParaRPr lang="pt-BR" sz="4000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CF32EFD8-2344-69AD-E613-AD24EBF86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50" y="1613581"/>
            <a:ext cx="16637426" cy="7084101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79E087F0-2BDE-F8B1-A27B-BB602CC9008E}"/>
              </a:ext>
            </a:extLst>
          </p:cNvPr>
          <p:cNvSpPr/>
          <p:nvPr/>
        </p:nvSpPr>
        <p:spPr>
          <a:xfrm>
            <a:off x="721193" y="11510309"/>
            <a:ext cx="13343150" cy="6235341"/>
          </a:xfrm>
          <a:prstGeom prst="rect">
            <a:avLst/>
          </a:prstGeom>
          <a:noFill/>
          <a:ln>
            <a:solidFill>
              <a:srgbClr val="1502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>
              <a:ln>
                <a:solidFill>
                  <a:sysClr val="windowText" lastClr="000000"/>
                </a:solidFill>
              </a:ln>
              <a:latin typeface="Barlow" panose="00000500000000000000" pitchFamily="2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D58D6D0-0A03-A592-C6A9-37FD79AC54DD}"/>
              </a:ext>
            </a:extLst>
          </p:cNvPr>
          <p:cNvSpPr/>
          <p:nvPr/>
        </p:nvSpPr>
        <p:spPr>
          <a:xfrm>
            <a:off x="14736082" y="11510309"/>
            <a:ext cx="13343150" cy="6235341"/>
          </a:xfrm>
          <a:prstGeom prst="rect">
            <a:avLst/>
          </a:prstGeom>
          <a:noFill/>
          <a:ln>
            <a:solidFill>
              <a:srgbClr val="1502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>
              <a:ln>
                <a:solidFill>
                  <a:sysClr val="windowText" lastClr="000000"/>
                </a:solidFill>
              </a:ln>
              <a:latin typeface="Barlow" panose="000005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44ED44D-71F6-C173-B9C2-0F00303DDEBE}"/>
              </a:ext>
            </a:extLst>
          </p:cNvPr>
          <p:cNvSpPr txBox="1"/>
          <p:nvPr/>
        </p:nvSpPr>
        <p:spPr>
          <a:xfrm>
            <a:off x="715232" y="11554696"/>
            <a:ext cx="13349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Barlow" panose="00000500000000000000" pitchFamily="2" charset="0"/>
              </a:rPr>
              <a:t>Introdução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E04645-D445-D0B2-B7DC-112492DB4D7C}"/>
              </a:ext>
            </a:extLst>
          </p:cNvPr>
          <p:cNvSpPr txBox="1"/>
          <p:nvPr/>
        </p:nvSpPr>
        <p:spPr>
          <a:xfrm>
            <a:off x="1063797" y="12246845"/>
            <a:ext cx="12984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sz="3600" dirty="0">
                <a:latin typeface="Barlow" panose="00000500000000000000" pitchFamily="2" charset="0"/>
              </a:rPr>
              <a:t>Esta seção fornece uma visão geral da pesquisa. Comece com o histórico: o que você está estudando e por quê? Qual é a importância da pesquisa para o campo ou indústria específica e como ela pode contribuir para a literatura existente? Esteja atento ao espaço do pôster. Inclua as informações importantes, mas seja o mais direto possível.</a:t>
            </a:r>
          </a:p>
          <a:p>
            <a:endParaRPr lang="pt-BR" sz="3600" dirty="0">
              <a:latin typeface="Barlow" panose="000005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5282A1E-06FB-3D67-DED1-730FC012106A}"/>
              </a:ext>
            </a:extLst>
          </p:cNvPr>
          <p:cNvSpPr txBox="1"/>
          <p:nvPr/>
        </p:nvSpPr>
        <p:spPr>
          <a:xfrm>
            <a:off x="14762001" y="11545900"/>
            <a:ext cx="13349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Barlow" panose="00000500000000000000" pitchFamily="2" charset="0"/>
              </a:rPr>
              <a:t>Objetivo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7E873D3-8166-9EEF-5CE1-03989AD1947D}"/>
              </a:ext>
            </a:extLst>
          </p:cNvPr>
          <p:cNvSpPr txBox="1"/>
          <p:nvPr/>
        </p:nvSpPr>
        <p:spPr>
          <a:xfrm>
            <a:off x="15081857" y="12232995"/>
            <a:ext cx="1298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sz="3600" dirty="0">
                <a:latin typeface="Barlow" panose="00000500000000000000" pitchFamily="2" charset="0"/>
              </a:rPr>
              <a:t>Nesta seção, indique qual é o propósito do seu estudo.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67DC8C7-E402-A963-AC18-A03E1140E75B}"/>
              </a:ext>
            </a:extLst>
          </p:cNvPr>
          <p:cNvSpPr/>
          <p:nvPr/>
        </p:nvSpPr>
        <p:spPr>
          <a:xfrm>
            <a:off x="689313" y="18246521"/>
            <a:ext cx="13343150" cy="6235341"/>
          </a:xfrm>
          <a:prstGeom prst="rect">
            <a:avLst/>
          </a:prstGeom>
          <a:noFill/>
          <a:ln>
            <a:solidFill>
              <a:srgbClr val="1502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>
              <a:ln>
                <a:solidFill>
                  <a:sysClr val="windowText" lastClr="000000"/>
                </a:solidFill>
              </a:ln>
              <a:latin typeface="Barlow" panose="00000500000000000000" pitchFamily="2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CFE249D-7A8D-8064-E4EC-B051912C45DE}"/>
              </a:ext>
            </a:extLst>
          </p:cNvPr>
          <p:cNvSpPr/>
          <p:nvPr/>
        </p:nvSpPr>
        <p:spPr>
          <a:xfrm>
            <a:off x="14704202" y="18246521"/>
            <a:ext cx="13343150" cy="6235341"/>
          </a:xfrm>
          <a:prstGeom prst="rect">
            <a:avLst/>
          </a:prstGeom>
          <a:noFill/>
          <a:ln>
            <a:solidFill>
              <a:srgbClr val="1502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>
              <a:ln>
                <a:solidFill>
                  <a:sysClr val="windowText" lastClr="000000"/>
                </a:solidFill>
              </a:ln>
              <a:latin typeface="Barlow" panose="000005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935E36C-028F-D2DB-0EB4-6195D32ABE02}"/>
              </a:ext>
            </a:extLst>
          </p:cNvPr>
          <p:cNvSpPr txBox="1"/>
          <p:nvPr/>
        </p:nvSpPr>
        <p:spPr>
          <a:xfrm>
            <a:off x="683352" y="18290908"/>
            <a:ext cx="13349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Barlow" panose="00000500000000000000" pitchFamily="2" charset="0"/>
              </a:rPr>
              <a:t>Contexto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E8059D2-00A1-329C-00D8-D0CE5992E81A}"/>
              </a:ext>
            </a:extLst>
          </p:cNvPr>
          <p:cNvSpPr txBox="1"/>
          <p:nvPr/>
        </p:nvSpPr>
        <p:spPr>
          <a:xfrm>
            <a:off x="1031917" y="18983057"/>
            <a:ext cx="12984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sz="3600" dirty="0">
                <a:latin typeface="Barlow" panose="00000500000000000000" pitchFamily="2" charset="0"/>
              </a:rPr>
              <a:t>Esta seção fornece uma visão geral da pesquisa. Comece com o histórico: o que você está estudando e por quê? Qual é a importância da pesquisa para o campo ou indústria específica e como ela pode contribuir para a literatura existente? Esteja atento ao espaço do pôster. Inclua as informações importantes, mas seja o mais direto possível.</a:t>
            </a:r>
          </a:p>
          <a:p>
            <a:endParaRPr lang="pt-BR" sz="3600" dirty="0">
              <a:latin typeface="Barlow" panose="00000500000000000000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3C4BAD4-5CDA-AB15-0F94-937BC459F391}"/>
              </a:ext>
            </a:extLst>
          </p:cNvPr>
          <p:cNvSpPr txBox="1"/>
          <p:nvPr/>
        </p:nvSpPr>
        <p:spPr>
          <a:xfrm>
            <a:off x="14730121" y="18282112"/>
            <a:ext cx="13349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Barlow" panose="00000500000000000000" pitchFamily="2" charset="0"/>
              </a:rPr>
              <a:t>Materiais e Métodos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855F3BF-B195-417D-25C6-A04305922B80}"/>
              </a:ext>
            </a:extLst>
          </p:cNvPr>
          <p:cNvSpPr txBox="1"/>
          <p:nvPr/>
        </p:nvSpPr>
        <p:spPr>
          <a:xfrm>
            <a:off x="15049977" y="18969207"/>
            <a:ext cx="1298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sz="3600" dirty="0">
                <a:latin typeface="Barlow" panose="00000500000000000000" pitchFamily="2" charset="0"/>
              </a:rPr>
              <a:t>Nesta seção, indique qual é o propósito do seu estudo.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91893CA-FFC5-0CDD-CA0F-6563F6F9F874}"/>
              </a:ext>
            </a:extLst>
          </p:cNvPr>
          <p:cNvSpPr/>
          <p:nvPr/>
        </p:nvSpPr>
        <p:spPr>
          <a:xfrm>
            <a:off x="721193" y="25173686"/>
            <a:ext cx="27313264" cy="11502067"/>
          </a:xfrm>
          <a:prstGeom prst="rect">
            <a:avLst/>
          </a:prstGeom>
          <a:noFill/>
          <a:ln>
            <a:solidFill>
              <a:srgbClr val="1502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>
              <a:ln>
                <a:solidFill>
                  <a:sysClr val="windowText" lastClr="000000"/>
                </a:solidFill>
              </a:ln>
              <a:latin typeface="Barlow" panose="00000500000000000000" pitchFamily="2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363F23F-E01F-034D-132C-FAA75EB76028}"/>
              </a:ext>
            </a:extLst>
          </p:cNvPr>
          <p:cNvSpPr txBox="1"/>
          <p:nvPr/>
        </p:nvSpPr>
        <p:spPr>
          <a:xfrm>
            <a:off x="715232" y="25218073"/>
            <a:ext cx="13349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Barlow" panose="00000500000000000000" pitchFamily="2" charset="0"/>
              </a:rPr>
              <a:t>Análise e Discussão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8C55EAF-DE1E-690B-9BE2-F17D67A7DB3D}"/>
              </a:ext>
            </a:extLst>
          </p:cNvPr>
          <p:cNvSpPr txBox="1"/>
          <p:nvPr/>
        </p:nvSpPr>
        <p:spPr>
          <a:xfrm>
            <a:off x="1063797" y="25910222"/>
            <a:ext cx="12952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sz="3600" dirty="0">
                <a:latin typeface="Barlow" panose="00000500000000000000" pitchFamily="2" charset="0"/>
              </a:rPr>
              <a:t>A seção de Análise e Discussão é a parte mais longa e importante, pois apresentam as informações que sustentam o objetivo do seu trabalho. </a:t>
            </a:r>
          </a:p>
          <a:p>
            <a:r>
              <a:rPr lang="pt-BR" sz="3600" dirty="0">
                <a:latin typeface="Barlow" panose="00000500000000000000" pitchFamily="2" charset="0"/>
              </a:rPr>
              <a:t>Em um pôster, você deve reduzir a análise às partes mais importantes. Use marcadores para enfatizar pontos. Inclua gráficos, tabelas, gráficos e outras imagens importantes que apoiem o estudo e mostrem uma análise visual dos dados.</a:t>
            </a:r>
          </a:p>
          <a:p>
            <a:r>
              <a:rPr lang="pt-BR" sz="3600" dirty="0">
                <a:latin typeface="Barlow" panose="00000500000000000000" pitchFamily="2" charset="0"/>
              </a:rPr>
              <a:t>Apresente os resultados da pesquisa e responda à questão ou hipótese apresentada na introdução. Indique o que você descobriu em seu estudo.</a:t>
            </a:r>
          </a:p>
        </p:txBody>
      </p:sp>
      <p:pic>
        <p:nvPicPr>
          <p:cNvPr id="28" name="Gráfico 27" descr="Gráfico de barras com preenchimento sólido">
            <a:extLst>
              <a:ext uri="{FF2B5EF4-FFF2-40B4-BE49-F238E27FC236}">
                <a16:creationId xmlns:a16="http://schemas.microsoft.com/office/drawing/2014/main" id="{F1250AC9-F989-A5EB-CDFD-428067FA1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29116" y="26426542"/>
            <a:ext cx="5523465" cy="5523465"/>
          </a:xfrm>
          <a:prstGeom prst="rect">
            <a:avLst/>
          </a:prstGeom>
        </p:spPr>
      </p:pic>
      <p:pic>
        <p:nvPicPr>
          <p:cNvPr id="32" name="Gráfico 31" descr="Crescimento Comercial com preenchimento sólido">
            <a:extLst>
              <a:ext uri="{FF2B5EF4-FFF2-40B4-BE49-F238E27FC236}">
                <a16:creationId xmlns:a16="http://schemas.microsoft.com/office/drawing/2014/main" id="{5689BE81-328B-D9E5-1275-34861229AF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06663" y="31985088"/>
            <a:ext cx="5145918" cy="5145918"/>
          </a:xfrm>
          <a:prstGeom prst="rect">
            <a:avLst/>
          </a:prstGeom>
        </p:spPr>
      </p:pic>
      <p:pic>
        <p:nvPicPr>
          <p:cNvPr id="34" name="Gráfico 33" descr="Globo com preenchimento sólido">
            <a:extLst>
              <a:ext uri="{FF2B5EF4-FFF2-40B4-BE49-F238E27FC236}">
                <a16:creationId xmlns:a16="http://schemas.microsoft.com/office/drawing/2014/main" id="{AA7748EC-B12B-BB06-D204-1D92B334FC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06947" y="25987514"/>
            <a:ext cx="5191774" cy="5191774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ABC57CB4-7E66-AF4C-6017-7C86570D43BD}"/>
              </a:ext>
            </a:extLst>
          </p:cNvPr>
          <p:cNvSpPr/>
          <p:nvPr/>
        </p:nvSpPr>
        <p:spPr>
          <a:xfrm>
            <a:off x="689313" y="37097451"/>
            <a:ext cx="13343150" cy="5447087"/>
          </a:xfrm>
          <a:prstGeom prst="rect">
            <a:avLst/>
          </a:prstGeom>
          <a:noFill/>
          <a:ln>
            <a:solidFill>
              <a:srgbClr val="1502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>
              <a:ln>
                <a:solidFill>
                  <a:sysClr val="windowText" lastClr="000000"/>
                </a:solidFill>
              </a:ln>
              <a:latin typeface="Barlow" panose="00000500000000000000" pitchFamily="2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F8EAD64F-3427-B275-6042-8B421BC707F9}"/>
              </a:ext>
            </a:extLst>
          </p:cNvPr>
          <p:cNvSpPr/>
          <p:nvPr/>
        </p:nvSpPr>
        <p:spPr>
          <a:xfrm>
            <a:off x="14704202" y="37097451"/>
            <a:ext cx="13343150" cy="5447087"/>
          </a:xfrm>
          <a:prstGeom prst="rect">
            <a:avLst/>
          </a:prstGeom>
          <a:noFill/>
          <a:ln>
            <a:solidFill>
              <a:srgbClr val="15020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>
              <a:ln>
                <a:solidFill>
                  <a:sysClr val="windowText" lastClr="000000"/>
                </a:solidFill>
              </a:ln>
              <a:latin typeface="Barlow" panose="00000500000000000000" pitchFamily="2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E8DE806-C130-B60E-4D28-F3A8BB44D781}"/>
              </a:ext>
            </a:extLst>
          </p:cNvPr>
          <p:cNvSpPr txBox="1"/>
          <p:nvPr/>
        </p:nvSpPr>
        <p:spPr>
          <a:xfrm>
            <a:off x="683352" y="37141838"/>
            <a:ext cx="13349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Barlow" panose="00000500000000000000" pitchFamily="2" charset="0"/>
              </a:rPr>
              <a:t>Conclusão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25BF802-42CC-9E83-3A19-360229BE9058}"/>
              </a:ext>
            </a:extLst>
          </p:cNvPr>
          <p:cNvSpPr txBox="1"/>
          <p:nvPr/>
        </p:nvSpPr>
        <p:spPr>
          <a:xfrm>
            <a:off x="1031917" y="37833987"/>
            <a:ext cx="1298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sz="3600" dirty="0">
                <a:latin typeface="Barlow" panose="00000500000000000000" pitchFamily="2" charset="0"/>
              </a:rPr>
              <a:t>Para finalizar o pôster, apresente duas a três conclusões principais. Você também pode adicionar uma breve explicação ou narrativa que possa incentivar a conversa ou o diálogo com o público. Estas conclusões podem ser itens acionáveis ​​que podem levar à implementação, à criação de políticas ou a estudos mais aprofundados.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66FA7C08-760B-FEDC-88A8-7378EAAE78CC}"/>
              </a:ext>
            </a:extLst>
          </p:cNvPr>
          <p:cNvSpPr txBox="1"/>
          <p:nvPr/>
        </p:nvSpPr>
        <p:spPr>
          <a:xfrm>
            <a:off x="14730121" y="37133042"/>
            <a:ext cx="13349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Barlow" panose="00000500000000000000" pitchFamily="2" charset="0"/>
              </a:rPr>
              <a:t>Bibliografia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A86BB3-574C-EE0A-58C1-D52162DAEB6A}"/>
              </a:ext>
            </a:extLst>
          </p:cNvPr>
          <p:cNvSpPr txBox="1"/>
          <p:nvPr/>
        </p:nvSpPr>
        <p:spPr>
          <a:xfrm>
            <a:off x="15049977" y="37820137"/>
            <a:ext cx="12984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/>
            </a:lvl1pPr>
          </a:lstStyle>
          <a:p>
            <a:r>
              <a:rPr lang="pt-BR" sz="3600" dirty="0">
                <a:latin typeface="Barlow" panose="00000500000000000000" pitchFamily="2" charset="0"/>
              </a:rPr>
              <a:t>As referências bibliográficas podem ocupar muito espaço, portanto cite apenas as principais referências utilizadas no estudo / apresentadas .</a:t>
            </a:r>
          </a:p>
        </p:txBody>
      </p:sp>
    </p:spTree>
    <p:extLst>
      <p:ext uri="{BB962C8B-B14F-4D97-AF65-F5344CB8AC3E}">
        <p14:creationId xmlns:p14="http://schemas.microsoft.com/office/powerpoint/2010/main" val="979646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2110</TotalTime>
  <Words>362</Words>
  <Application>Microsoft Office PowerPoint</Application>
  <PresentationFormat>Personalizar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Barlow</vt:lpstr>
      <vt:lpstr>Office Theme</vt:lpstr>
      <vt:lpstr>Título do trabalho (1 ou 2 linhas)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JOHNE MARCUS JARSKE</dc:creator>
  <cp:lastModifiedBy>JOHNE MARCUS JARSKE</cp:lastModifiedBy>
  <cp:revision>1</cp:revision>
  <dcterms:created xsi:type="dcterms:W3CDTF">2024-07-09T18:05:32Z</dcterms:created>
  <dcterms:modified xsi:type="dcterms:W3CDTF">2024-07-11T09:03:59Z</dcterms:modified>
</cp:coreProperties>
</file>