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Open Sans" panose="020B0604020202020204" charset="0"/>
      <p:regular r:id="rId18"/>
    </p:embeddedFont>
    <p:embeddedFont>
      <p:font typeface="Telegraf" panose="020B0604020202020204" charset="0"/>
      <p:regular r:id="rId19"/>
    </p:embeddedFont>
    <p:embeddedFont>
      <p:font typeface="Telegraf Bold" panose="020B0604020202020204" charset="0"/>
      <p:regular r:id="rId20"/>
    </p:embeddedFont>
    <p:embeddedFont>
      <p:font typeface="Times New Roman" panose="02020603050405020304" pitchFamily="18" charset="0"/>
      <p:regular r:id="rId21"/>
    </p:embeddedFont>
    <p:embeddedFont>
      <p:font typeface="Times New Roman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8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8511019"/>
            <a:ext cx="16230600" cy="0"/>
          </a:xfrm>
          <a:prstGeom prst="line">
            <a:avLst/>
          </a:prstGeom>
          <a:ln w="38100" cap="flat">
            <a:solidFill>
              <a:srgbClr val="000000"/>
            </a:solidFill>
            <a:prstDash val="solid"/>
            <a:headEnd type="none" w="sm" len="sm"/>
            <a:tailEnd type="none" w="sm" len="sm"/>
          </a:ln>
        </p:spPr>
      </p:sp>
      <p:sp>
        <p:nvSpPr>
          <p:cNvPr id="3" name="TextBox 3"/>
          <p:cNvSpPr txBox="1"/>
          <p:nvPr/>
        </p:nvSpPr>
        <p:spPr>
          <a:xfrm>
            <a:off x="1028700" y="3130546"/>
            <a:ext cx="10658347" cy="2415839"/>
          </a:xfrm>
          <a:prstGeom prst="rect">
            <a:avLst/>
          </a:prstGeom>
        </p:spPr>
        <p:txBody>
          <a:bodyPr lIns="0" tIns="0" rIns="0" bIns="0" rtlCol="0" anchor="t">
            <a:spAutoFit/>
          </a:bodyPr>
          <a:lstStyle/>
          <a:p>
            <a:pPr algn="l">
              <a:lnSpc>
                <a:spcPts val="9082"/>
              </a:lnSpc>
            </a:pPr>
            <a:r>
              <a:rPr lang="pt-BR" sz="9082" b="1" dirty="0">
                <a:solidFill>
                  <a:srgbClr val="7D1D20"/>
                </a:solidFill>
                <a:latin typeface="Times New Roman" panose="02020603050405020304" pitchFamily="18" charset="0"/>
                <a:ea typeface="Telegraf Bold"/>
                <a:cs typeface="Times New Roman" panose="02020603050405020304" pitchFamily="18" charset="0"/>
                <a:sym typeface="Telegraf Bold"/>
              </a:rPr>
              <a:t>Título</a:t>
            </a:r>
            <a:r>
              <a:rPr lang="en-US" sz="9082" b="1" dirty="0">
                <a:solidFill>
                  <a:srgbClr val="7D1D20"/>
                </a:solidFill>
                <a:latin typeface="Times New Roman" panose="02020603050405020304" pitchFamily="18" charset="0"/>
                <a:ea typeface="Telegraf Bold"/>
                <a:cs typeface="Times New Roman" panose="02020603050405020304" pitchFamily="18" charset="0"/>
                <a:sym typeface="Telegraf Bold"/>
              </a:rPr>
              <a:t> do </a:t>
            </a:r>
            <a:r>
              <a:rPr lang="pt-BR" sz="9082" b="1" dirty="0">
                <a:solidFill>
                  <a:srgbClr val="7D1D20"/>
                </a:solidFill>
                <a:latin typeface="Times New Roman" panose="02020603050405020304" pitchFamily="18" charset="0"/>
                <a:ea typeface="Telegraf Bold"/>
                <a:cs typeface="Times New Roman" panose="02020603050405020304" pitchFamily="18" charset="0"/>
                <a:sym typeface="Telegraf Bold"/>
              </a:rPr>
              <a:t>Trabalho</a:t>
            </a:r>
            <a:r>
              <a:rPr lang="en-US" sz="9082" b="1" dirty="0">
                <a:solidFill>
                  <a:srgbClr val="7D1D20"/>
                </a:solidFill>
                <a:latin typeface="Times New Roman" panose="02020603050405020304" pitchFamily="18" charset="0"/>
                <a:ea typeface="Telegraf Bold"/>
                <a:cs typeface="Times New Roman" panose="02020603050405020304" pitchFamily="18" charset="0"/>
                <a:sym typeface="Telegraf Bold"/>
              </a:rPr>
              <a:t> de </a:t>
            </a:r>
            <a:r>
              <a:rPr lang="pt-BR" sz="9082" b="1" dirty="0">
                <a:solidFill>
                  <a:srgbClr val="7D1D20"/>
                </a:solidFill>
                <a:latin typeface="Times New Roman" panose="02020603050405020304" pitchFamily="18" charset="0"/>
                <a:ea typeface="Telegraf Bold"/>
                <a:cs typeface="Times New Roman" panose="02020603050405020304" pitchFamily="18" charset="0"/>
                <a:sym typeface="Telegraf Bold"/>
              </a:rPr>
              <a:t>Graduação</a:t>
            </a:r>
          </a:p>
        </p:txBody>
      </p:sp>
      <p:grpSp>
        <p:nvGrpSpPr>
          <p:cNvPr id="4" name="Group 4"/>
          <p:cNvGrpSpPr/>
          <p:nvPr/>
        </p:nvGrpSpPr>
        <p:grpSpPr>
          <a:xfrm>
            <a:off x="11098437" y="0"/>
            <a:ext cx="7189563" cy="7189563"/>
            <a:chOff x="0" y="0"/>
            <a:chExt cx="9586084" cy="9586084"/>
          </a:xfrm>
        </p:grpSpPr>
        <p:grpSp>
          <p:nvGrpSpPr>
            <p:cNvPr id="5" name="Group 5"/>
            <p:cNvGrpSpPr/>
            <p:nvPr/>
          </p:nvGrpSpPr>
          <p:grpSpPr>
            <a:xfrm>
              <a:off x="1472145" y="1470345"/>
              <a:ext cx="6641793" cy="664179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0" y="0"/>
              <a:ext cx="9586084" cy="9586084"/>
            </a:xfrm>
            <a:custGeom>
              <a:avLst/>
              <a:gdLst/>
              <a:ahLst/>
              <a:cxnLst/>
              <a:rect l="l" t="t" r="r" b="b"/>
              <a:pathLst>
                <a:path w="9586084" h="9586084">
                  <a:moveTo>
                    <a:pt x="0" y="0"/>
                  </a:moveTo>
                  <a:lnTo>
                    <a:pt x="9586084" y="0"/>
                  </a:lnTo>
                  <a:lnTo>
                    <a:pt x="9586084" y="9586084"/>
                  </a:lnTo>
                  <a:lnTo>
                    <a:pt x="0" y="9586084"/>
                  </a:lnTo>
                  <a:lnTo>
                    <a:pt x="0" y="0"/>
                  </a:lnTo>
                  <a:close/>
                </a:path>
              </a:pathLst>
            </a:custGeom>
            <a:blipFill>
              <a:blip r:embed="rId2"/>
              <a:stretch>
                <a:fillRect/>
              </a:stretch>
            </a:blipFill>
          </p:spPr>
        </p:sp>
      </p:grpSp>
      <p:sp>
        <p:nvSpPr>
          <p:cNvPr id="9" name="TextBox 9"/>
          <p:cNvSpPr txBox="1"/>
          <p:nvPr/>
        </p:nvSpPr>
        <p:spPr>
          <a:xfrm>
            <a:off x="1028700" y="8858901"/>
            <a:ext cx="1909326" cy="346249"/>
          </a:xfrm>
          <a:prstGeom prst="rect">
            <a:avLst/>
          </a:prstGeom>
        </p:spPr>
        <p:txBody>
          <a:bodyPr lIns="0" tIns="0" rIns="0" bIns="0" rtlCol="0" anchor="t">
            <a:spAutoFit/>
          </a:bodyPr>
          <a:lstStyle/>
          <a:p>
            <a:pPr algn="l">
              <a:lnSpc>
                <a:spcPts val="2700"/>
              </a:lnSpc>
            </a:pPr>
            <a:r>
              <a:rPr lang="en-US" sz="2700" dirty="0">
                <a:solidFill>
                  <a:srgbClr val="181333"/>
                </a:solidFill>
                <a:latin typeface="Times New Roman" panose="02020603050405020304" pitchFamily="18" charset="0"/>
                <a:ea typeface="Telegraf"/>
                <a:cs typeface="Times New Roman" panose="02020603050405020304" pitchFamily="18" charset="0"/>
                <a:sym typeface="Telegraf"/>
              </a:rPr>
              <a:t>Nome </a:t>
            </a:r>
            <a:r>
              <a:rPr lang="en-US" sz="2700" dirty="0" err="1">
                <a:solidFill>
                  <a:srgbClr val="181333"/>
                </a:solidFill>
                <a:latin typeface="Times New Roman" panose="02020603050405020304" pitchFamily="18" charset="0"/>
                <a:ea typeface="Telegraf"/>
                <a:cs typeface="Times New Roman" panose="02020603050405020304" pitchFamily="18" charset="0"/>
                <a:sym typeface="Telegraf"/>
              </a:rPr>
              <a:t>Aluno</a:t>
            </a:r>
            <a:endParaRPr lang="en-US" sz="2700" dirty="0">
              <a:solidFill>
                <a:srgbClr val="181333"/>
              </a:solidFill>
              <a:latin typeface="Times New Roman" panose="02020603050405020304" pitchFamily="18" charset="0"/>
              <a:ea typeface="Telegraf"/>
              <a:cs typeface="Times New Roman" panose="02020603050405020304" pitchFamily="18" charset="0"/>
              <a:sym typeface="Telegraf"/>
            </a:endParaRPr>
          </a:p>
        </p:txBody>
      </p:sp>
      <p:sp>
        <p:nvSpPr>
          <p:cNvPr id="10" name="TextBox 10"/>
          <p:cNvSpPr txBox="1"/>
          <p:nvPr/>
        </p:nvSpPr>
        <p:spPr>
          <a:xfrm>
            <a:off x="5601831" y="8858901"/>
            <a:ext cx="1909326" cy="346249"/>
          </a:xfrm>
          <a:prstGeom prst="rect">
            <a:avLst/>
          </a:prstGeom>
        </p:spPr>
        <p:txBody>
          <a:bodyPr lIns="0" tIns="0" rIns="0" bIns="0" rtlCol="0" anchor="t">
            <a:spAutoFit/>
          </a:bodyPr>
          <a:lstStyle/>
          <a:p>
            <a:pPr algn="l">
              <a:lnSpc>
                <a:spcPts val="2700"/>
              </a:lnSpc>
            </a:pPr>
            <a:r>
              <a:rPr lang="en-US" sz="2700" spc="-54" dirty="0">
                <a:solidFill>
                  <a:srgbClr val="181333"/>
                </a:solidFill>
                <a:latin typeface="Times New Roman" panose="02020603050405020304" pitchFamily="18" charset="0"/>
                <a:ea typeface="Telegraf"/>
                <a:cs typeface="Times New Roman" panose="02020603050405020304" pitchFamily="18" charset="0"/>
                <a:sym typeface="Telegraf"/>
              </a:rPr>
              <a:t>Nome  </a:t>
            </a:r>
            <a:r>
              <a:rPr lang="en-US" sz="2700" spc="-54" dirty="0" err="1">
                <a:solidFill>
                  <a:srgbClr val="181333"/>
                </a:solidFill>
                <a:latin typeface="Times New Roman" panose="02020603050405020304" pitchFamily="18" charset="0"/>
                <a:ea typeface="Telegraf"/>
                <a:cs typeface="Times New Roman" panose="02020603050405020304" pitchFamily="18" charset="0"/>
                <a:sym typeface="Telegraf"/>
              </a:rPr>
              <a:t>Aluno</a:t>
            </a:r>
            <a:endParaRPr lang="en-US" sz="2700" spc="-54" dirty="0">
              <a:solidFill>
                <a:srgbClr val="181333"/>
              </a:solidFill>
              <a:latin typeface="Times New Roman" panose="02020603050405020304" pitchFamily="18" charset="0"/>
              <a:ea typeface="Telegraf"/>
              <a:cs typeface="Times New Roman" panose="02020603050405020304" pitchFamily="18" charset="0"/>
              <a:sym typeface="Telegraf"/>
            </a:endParaRPr>
          </a:p>
        </p:txBody>
      </p:sp>
      <p:sp>
        <p:nvSpPr>
          <p:cNvPr id="11" name="TextBox 11"/>
          <p:cNvSpPr txBox="1"/>
          <p:nvPr/>
        </p:nvSpPr>
        <p:spPr>
          <a:xfrm>
            <a:off x="10680010" y="8858901"/>
            <a:ext cx="1909326" cy="346249"/>
          </a:xfrm>
          <a:prstGeom prst="rect">
            <a:avLst/>
          </a:prstGeom>
        </p:spPr>
        <p:txBody>
          <a:bodyPr lIns="0" tIns="0" rIns="0" bIns="0" rtlCol="0" anchor="t">
            <a:spAutoFit/>
          </a:bodyPr>
          <a:lstStyle/>
          <a:p>
            <a:pPr algn="l">
              <a:lnSpc>
                <a:spcPts val="2700"/>
              </a:lnSpc>
            </a:pPr>
            <a:r>
              <a:rPr lang="en-US" sz="2700" dirty="0">
                <a:solidFill>
                  <a:srgbClr val="181333"/>
                </a:solidFill>
                <a:latin typeface="Times New Roman" panose="02020603050405020304" pitchFamily="18" charset="0"/>
                <a:ea typeface="Telegraf"/>
                <a:cs typeface="Times New Roman" panose="02020603050405020304" pitchFamily="18" charset="0"/>
                <a:sym typeface="Telegraf"/>
              </a:rPr>
              <a:t>Nome </a:t>
            </a:r>
            <a:r>
              <a:rPr lang="en-US" sz="2700" dirty="0" err="1">
                <a:solidFill>
                  <a:srgbClr val="181333"/>
                </a:solidFill>
                <a:latin typeface="Times New Roman" panose="02020603050405020304" pitchFamily="18" charset="0"/>
                <a:ea typeface="Telegraf"/>
                <a:cs typeface="Times New Roman" panose="02020603050405020304" pitchFamily="18" charset="0"/>
                <a:sym typeface="Telegraf"/>
              </a:rPr>
              <a:t>Aluno</a:t>
            </a:r>
            <a:endParaRPr lang="en-US" sz="2700" dirty="0">
              <a:solidFill>
                <a:srgbClr val="181333"/>
              </a:solidFill>
              <a:latin typeface="Times New Roman" panose="02020603050405020304" pitchFamily="18" charset="0"/>
              <a:ea typeface="Telegraf"/>
              <a:cs typeface="Times New Roman" panose="02020603050405020304" pitchFamily="18" charset="0"/>
              <a:sym typeface="Telegraf"/>
            </a:endParaRPr>
          </a:p>
        </p:txBody>
      </p:sp>
      <p:sp>
        <p:nvSpPr>
          <p:cNvPr id="12" name="TextBox 12"/>
          <p:cNvSpPr txBox="1"/>
          <p:nvPr/>
        </p:nvSpPr>
        <p:spPr>
          <a:xfrm>
            <a:off x="15349974" y="8858901"/>
            <a:ext cx="1909326" cy="692497"/>
          </a:xfrm>
          <a:prstGeom prst="rect">
            <a:avLst/>
          </a:prstGeom>
        </p:spPr>
        <p:txBody>
          <a:bodyPr lIns="0" tIns="0" rIns="0" bIns="0" rtlCol="0" anchor="t">
            <a:spAutoFit/>
          </a:bodyPr>
          <a:lstStyle/>
          <a:p>
            <a:pPr algn="l">
              <a:lnSpc>
                <a:spcPts val="2700"/>
              </a:lnSpc>
            </a:pPr>
            <a:r>
              <a:rPr lang="en-US" sz="2700" dirty="0">
                <a:solidFill>
                  <a:srgbClr val="181333"/>
                </a:solidFill>
                <a:latin typeface="Times New Roman" panose="02020603050405020304" pitchFamily="18" charset="0"/>
                <a:ea typeface="Telegraf"/>
                <a:cs typeface="Times New Roman" panose="02020603050405020304" pitchFamily="18" charset="0"/>
                <a:sym typeface="Telegraf"/>
              </a:rPr>
              <a:t>Prof. </a:t>
            </a:r>
            <a:r>
              <a:rPr lang="en-US" sz="2700" dirty="0" err="1">
                <a:solidFill>
                  <a:srgbClr val="181333"/>
                </a:solidFill>
                <a:latin typeface="Times New Roman" panose="02020603050405020304" pitchFamily="18" charset="0"/>
                <a:ea typeface="Telegraf"/>
                <a:cs typeface="Times New Roman" panose="02020603050405020304" pitchFamily="18" charset="0"/>
                <a:sym typeface="Telegraf"/>
              </a:rPr>
              <a:t>Orientador</a:t>
            </a:r>
            <a:endParaRPr lang="en-US" sz="2700" dirty="0">
              <a:solidFill>
                <a:srgbClr val="181333"/>
              </a:solidFill>
              <a:latin typeface="Times New Roman" panose="02020603050405020304" pitchFamily="18" charset="0"/>
              <a:ea typeface="Telegraf"/>
              <a:cs typeface="Times New Roman" panose="02020603050405020304" pitchFamily="18" charset="0"/>
              <a:sym typeface="Telegraf"/>
            </a:endParaRPr>
          </a:p>
        </p:txBody>
      </p:sp>
      <p:sp>
        <p:nvSpPr>
          <p:cNvPr id="13" name="TextBox 13"/>
          <p:cNvSpPr txBox="1"/>
          <p:nvPr/>
        </p:nvSpPr>
        <p:spPr>
          <a:xfrm>
            <a:off x="1028700" y="822724"/>
            <a:ext cx="5046193" cy="346249"/>
          </a:xfrm>
          <a:prstGeom prst="rect">
            <a:avLst/>
          </a:prstGeom>
        </p:spPr>
        <p:txBody>
          <a:bodyPr lIns="0" tIns="0" rIns="0" bIns="0" rtlCol="0" anchor="t">
            <a:spAutoFit/>
          </a:bodyPr>
          <a:lstStyle/>
          <a:p>
            <a:pPr algn="l">
              <a:lnSpc>
                <a:spcPts val="2700"/>
              </a:lnSpc>
            </a:pPr>
            <a:r>
              <a:rPr lang="en-US" sz="2700" b="1" dirty="0">
                <a:solidFill>
                  <a:srgbClr val="181333"/>
                </a:solidFill>
                <a:latin typeface="Times New Roman" panose="02020603050405020304" pitchFamily="18" charset="0"/>
                <a:ea typeface="Telegraf Bold"/>
                <a:cs typeface="Times New Roman" panose="02020603050405020304" pitchFamily="18" charset="0"/>
                <a:sym typeface="Telegraf Bold"/>
              </a:rPr>
              <a:t>TRABALHO DE GRADUAÇÃO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9258300"/>
            <a:ext cx="18288000" cy="1028700"/>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graphicFrame>
        <p:nvGraphicFramePr>
          <p:cNvPr id="6" name="Table 6"/>
          <p:cNvGraphicFramePr>
            <a:graphicFrameLocks noGrp="1"/>
          </p:cNvGraphicFramePr>
          <p:nvPr/>
        </p:nvGraphicFramePr>
        <p:xfrm>
          <a:off x="3554015" y="1604691"/>
          <a:ext cx="11388162" cy="6725945"/>
        </p:xfrm>
        <a:graphic>
          <a:graphicData uri="http://schemas.openxmlformats.org/drawingml/2006/table">
            <a:tbl>
              <a:tblPr/>
              <a:tblGrid>
                <a:gridCol w="1898027">
                  <a:extLst>
                    <a:ext uri="{9D8B030D-6E8A-4147-A177-3AD203B41FA5}">
                      <a16:colId xmlns:a16="http://schemas.microsoft.com/office/drawing/2014/main" val="20000"/>
                    </a:ext>
                  </a:extLst>
                </a:gridCol>
                <a:gridCol w="1898027">
                  <a:extLst>
                    <a:ext uri="{9D8B030D-6E8A-4147-A177-3AD203B41FA5}">
                      <a16:colId xmlns:a16="http://schemas.microsoft.com/office/drawing/2014/main" val="20001"/>
                    </a:ext>
                  </a:extLst>
                </a:gridCol>
                <a:gridCol w="1898027">
                  <a:extLst>
                    <a:ext uri="{9D8B030D-6E8A-4147-A177-3AD203B41FA5}">
                      <a16:colId xmlns:a16="http://schemas.microsoft.com/office/drawing/2014/main" val="20002"/>
                    </a:ext>
                  </a:extLst>
                </a:gridCol>
                <a:gridCol w="1898027">
                  <a:extLst>
                    <a:ext uri="{9D8B030D-6E8A-4147-A177-3AD203B41FA5}">
                      <a16:colId xmlns:a16="http://schemas.microsoft.com/office/drawing/2014/main" val="20003"/>
                    </a:ext>
                  </a:extLst>
                </a:gridCol>
                <a:gridCol w="1898027">
                  <a:extLst>
                    <a:ext uri="{9D8B030D-6E8A-4147-A177-3AD203B41FA5}">
                      <a16:colId xmlns:a16="http://schemas.microsoft.com/office/drawing/2014/main" val="20004"/>
                    </a:ext>
                  </a:extLst>
                </a:gridCol>
                <a:gridCol w="1898027">
                  <a:extLst>
                    <a:ext uri="{9D8B030D-6E8A-4147-A177-3AD203B41FA5}">
                      <a16:colId xmlns:a16="http://schemas.microsoft.com/office/drawing/2014/main" val="20005"/>
                    </a:ext>
                  </a:extLst>
                </a:gridCol>
              </a:tblGrid>
              <a:tr h="1345189">
                <a:tc>
                  <a:txBody>
                    <a:bodyPr/>
                    <a:lstStyle/>
                    <a:p>
                      <a:pPr algn="ctr">
                        <a:lnSpc>
                          <a:spcPts val="3919"/>
                        </a:lnSpc>
                        <a:defRPr/>
                      </a:pPr>
                      <a:r>
                        <a:rPr lang="en-US" sz="2799" b="1">
                          <a:solidFill>
                            <a:srgbClr val="000000"/>
                          </a:solidFill>
                          <a:latin typeface="Times New Roman Bold"/>
                          <a:ea typeface="Times New Roman Bold"/>
                          <a:cs typeface="Times New Roman Bold"/>
                          <a:sym typeface="Times New Roman Bold"/>
                        </a:rPr>
                        <a:t>Título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ts val="3919"/>
                        </a:lnSpc>
                        <a:defRPr/>
                      </a:pPr>
                      <a:r>
                        <a:rPr lang="en-US" sz="2799" b="1">
                          <a:solidFill>
                            <a:srgbClr val="000000"/>
                          </a:solidFill>
                          <a:latin typeface="Times New Roman Bold"/>
                          <a:ea typeface="Times New Roman Bold"/>
                          <a:cs typeface="Times New Roman Bold"/>
                          <a:sym typeface="Times New Roman Bold"/>
                        </a:rPr>
                        <a:t>Título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ts val="3919"/>
                        </a:lnSpc>
                        <a:defRPr/>
                      </a:pPr>
                      <a:r>
                        <a:rPr lang="en-US" sz="2799" b="1">
                          <a:solidFill>
                            <a:srgbClr val="000000"/>
                          </a:solidFill>
                          <a:latin typeface="Times New Roman Bold"/>
                          <a:ea typeface="Times New Roman Bold"/>
                          <a:cs typeface="Times New Roman Bold"/>
                          <a:sym typeface="Times New Roman Bold"/>
                        </a:rPr>
                        <a:t>Título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ts val="3919"/>
                        </a:lnSpc>
                        <a:defRPr/>
                      </a:pPr>
                      <a:r>
                        <a:rPr lang="en-US" sz="2799" b="1">
                          <a:solidFill>
                            <a:srgbClr val="000000"/>
                          </a:solidFill>
                          <a:latin typeface="Times New Roman Bold"/>
                          <a:ea typeface="Times New Roman Bold"/>
                          <a:cs typeface="Times New Roman Bold"/>
                          <a:sym typeface="Times New Roman Bold"/>
                        </a:rPr>
                        <a:t>Título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ts val="3919"/>
                        </a:lnSpc>
                        <a:defRPr/>
                      </a:pPr>
                      <a:r>
                        <a:rPr lang="en-US" sz="2799" b="1">
                          <a:solidFill>
                            <a:srgbClr val="000000"/>
                          </a:solidFill>
                          <a:latin typeface="Times New Roman Bold"/>
                          <a:ea typeface="Times New Roman Bold"/>
                          <a:cs typeface="Times New Roman Bold"/>
                          <a:sym typeface="Times New Roman Bold"/>
                        </a:rPr>
                        <a:t>Título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algn="ctr">
                        <a:lnSpc>
                          <a:spcPts val="3919"/>
                        </a:lnSpc>
                        <a:defRPr/>
                      </a:pPr>
                      <a:r>
                        <a:rPr lang="en-US" sz="2799" b="1">
                          <a:solidFill>
                            <a:srgbClr val="000000"/>
                          </a:solidFill>
                          <a:latin typeface="Times New Roman Bold"/>
                          <a:ea typeface="Times New Roman Bold"/>
                          <a:cs typeface="Times New Roman Bold"/>
                          <a:sym typeface="Times New Roman Bold"/>
                        </a:rPr>
                        <a:t>Título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345189">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5189">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5189">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5189">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Box 7"/>
          <p:cNvSpPr txBox="1"/>
          <p:nvPr/>
        </p:nvSpPr>
        <p:spPr>
          <a:xfrm>
            <a:off x="6940505" y="8559235"/>
            <a:ext cx="4615180" cy="387349"/>
          </a:xfrm>
          <a:prstGeom prst="rect">
            <a:avLst/>
          </a:prstGeom>
        </p:spPr>
        <p:txBody>
          <a:bodyPr lIns="0" tIns="0" rIns="0" bIns="0" rtlCol="0" anchor="t">
            <a:spAutoFit/>
          </a:bodyPr>
          <a:lstStyle/>
          <a:p>
            <a:pPr algn="ctr">
              <a:lnSpc>
                <a:spcPts val="2800"/>
              </a:lnSpc>
            </a:pPr>
            <a:r>
              <a:rPr lang="en-US" sz="2000">
                <a:solidFill>
                  <a:srgbClr val="000000"/>
                </a:solidFill>
                <a:latin typeface="Times New Roman"/>
                <a:ea typeface="Times New Roman"/>
                <a:cs typeface="Times New Roman"/>
                <a:sym typeface="Times New Roman"/>
              </a:rPr>
              <a:t>Legenda da Imagem e fonte de sua origem.</a:t>
            </a:r>
          </a:p>
        </p:txBody>
      </p:sp>
      <p:pic>
        <p:nvPicPr>
          <p:cNvPr id="9" name="Imagem 8">
            <a:extLst>
              <a:ext uri="{FF2B5EF4-FFF2-40B4-BE49-F238E27FC236}">
                <a16:creationId xmlns:a16="http://schemas.microsoft.com/office/drawing/2014/main" id="{0123AA4E-3167-447F-960D-19078818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8" y="159111"/>
            <a:ext cx="2274005" cy="17131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9258300"/>
            <a:ext cx="18288000" cy="1028700"/>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346483" y="675117"/>
            <a:ext cx="12032248" cy="7655518"/>
          </a:xfrm>
          <a:custGeom>
            <a:avLst/>
            <a:gdLst/>
            <a:ahLst/>
            <a:cxnLst/>
            <a:rect l="l" t="t" r="r" b="b"/>
            <a:pathLst>
              <a:path w="12032248" h="7655518">
                <a:moveTo>
                  <a:pt x="0" y="0"/>
                </a:moveTo>
                <a:lnTo>
                  <a:pt x="12032248" y="0"/>
                </a:lnTo>
                <a:lnTo>
                  <a:pt x="12032248" y="7655518"/>
                </a:lnTo>
                <a:lnTo>
                  <a:pt x="0" y="7655518"/>
                </a:lnTo>
                <a:lnTo>
                  <a:pt x="0" y="0"/>
                </a:lnTo>
                <a:close/>
              </a:path>
            </a:pathLst>
          </a:custGeom>
          <a:blipFill>
            <a:blip r:embed="rId2"/>
            <a:stretch>
              <a:fillRect/>
            </a:stretch>
          </a:blipFill>
        </p:spPr>
        <p:txBody>
          <a:bodyPr/>
          <a:lstStyle/>
          <a:p>
            <a:endParaRPr lang="pt-BR" dirty="0"/>
          </a:p>
        </p:txBody>
      </p:sp>
      <p:sp>
        <p:nvSpPr>
          <p:cNvPr id="7" name="TextBox 7"/>
          <p:cNvSpPr txBox="1"/>
          <p:nvPr/>
        </p:nvSpPr>
        <p:spPr>
          <a:xfrm>
            <a:off x="6954951" y="8559235"/>
            <a:ext cx="4586288" cy="387349"/>
          </a:xfrm>
          <a:prstGeom prst="rect">
            <a:avLst/>
          </a:prstGeom>
        </p:spPr>
        <p:txBody>
          <a:bodyPr lIns="0" tIns="0" rIns="0" bIns="0" rtlCol="0" anchor="t">
            <a:spAutoFit/>
          </a:bodyPr>
          <a:lstStyle/>
          <a:p>
            <a:pPr algn="ctr">
              <a:lnSpc>
                <a:spcPts val="2800"/>
              </a:lnSpc>
            </a:pPr>
            <a:r>
              <a:rPr lang="en-US" sz="2000">
                <a:solidFill>
                  <a:srgbClr val="000000"/>
                </a:solidFill>
                <a:latin typeface="Times New Roman"/>
                <a:ea typeface="Times New Roman"/>
                <a:cs typeface="Times New Roman"/>
                <a:sym typeface="Times New Roman"/>
              </a:rPr>
              <a:t>Legenda da imagem e fonte de sua origem.</a:t>
            </a:r>
          </a:p>
        </p:txBody>
      </p:sp>
      <p:pic>
        <p:nvPicPr>
          <p:cNvPr id="9" name="Imagem 8">
            <a:extLst>
              <a:ext uri="{FF2B5EF4-FFF2-40B4-BE49-F238E27FC236}">
                <a16:creationId xmlns:a16="http://schemas.microsoft.com/office/drawing/2014/main" id="{3BB5585B-218D-42F4-8084-1623A5079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05" y="159111"/>
            <a:ext cx="2274005" cy="17131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872234"/>
            <a:ext cx="18288000" cy="8414766"/>
            <a:chOff x="0" y="0"/>
            <a:chExt cx="4906611" cy="2322673"/>
          </a:xfrm>
        </p:grpSpPr>
        <p:sp>
          <p:nvSpPr>
            <p:cNvPr id="3" name="Freeform 3"/>
            <p:cNvSpPr/>
            <p:nvPr/>
          </p:nvSpPr>
          <p:spPr>
            <a:xfrm>
              <a:off x="0" y="0"/>
              <a:ext cx="4906611" cy="2322673"/>
            </a:xfrm>
            <a:custGeom>
              <a:avLst/>
              <a:gdLst/>
              <a:ahLst/>
              <a:cxnLst/>
              <a:rect l="l" t="t" r="r" b="b"/>
              <a:pathLst>
                <a:path w="4906611" h="2322673">
                  <a:moveTo>
                    <a:pt x="0" y="0"/>
                  </a:moveTo>
                  <a:lnTo>
                    <a:pt x="4906611" y="0"/>
                  </a:lnTo>
                  <a:lnTo>
                    <a:pt x="4906611" y="2322673"/>
                  </a:lnTo>
                  <a:lnTo>
                    <a:pt x="0" y="2322673"/>
                  </a:lnTo>
                  <a:close/>
                </a:path>
              </a:pathLst>
            </a:custGeom>
            <a:solidFill>
              <a:srgbClr val="D9D9D9"/>
            </a:solidFill>
          </p:spPr>
        </p:sp>
        <p:sp>
          <p:nvSpPr>
            <p:cNvPr id="4" name="TextBox 4"/>
            <p:cNvSpPr txBox="1"/>
            <p:nvPr/>
          </p:nvSpPr>
          <p:spPr>
            <a:xfrm>
              <a:off x="0" y="-38100"/>
              <a:ext cx="4906611" cy="236077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825541" y="8005863"/>
            <a:ext cx="2627789" cy="890821"/>
          </a:xfrm>
          <a:prstGeom prst="rect">
            <a:avLst/>
          </a:prstGeom>
        </p:spPr>
        <p:txBody>
          <a:bodyPr lIns="0" tIns="0" rIns="0" bIns="0" rtlCol="0" anchor="t">
            <a:spAutoFit/>
          </a:bodyPr>
          <a:lstStyle/>
          <a:p>
            <a:pPr algn="ctr">
              <a:lnSpc>
                <a:spcPts val="7279"/>
              </a:lnSpc>
            </a:pPr>
            <a:r>
              <a:rPr lang="pt-BR" sz="5199" b="1" dirty="0">
                <a:solidFill>
                  <a:srgbClr val="000000"/>
                </a:solidFill>
                <a:latin typeface="Times New Roman Bold"/>
                <a:ea typeface="Times New Roman Bold"/>
                <a:cs typeface="Times New Roman Bold"/>
                <a:sym typeface="Times New Roman Bold"/>
              </a:rPr>
              <a:t>Obrigado</a:t>
            </a:r>
          </a:p>
        </p:txBody>
      </p:sp>
      <p:sp>
        <p:nvSpPr>
          <p:cNvPr id="7" name="TextBox 7"/>
          <p:cNvSpPr txBox="1"/>
          <p:nvPr/>
        </p:nvSpPr>
        <p:spPr>
          <a:xfrm>
            <a:off x="4100002" y="2630386"/>
            <a:ext cx="10296186" cy="512833"/>
          </a:xfrm>
          <a:prstGeom prst="rect">
            <a:avLst/>
          </a:prstGeom>
        </p:spPr>
        <p:txBody>
          <a:bodyPr lIns="0" tIns="0" rIns="0" bIns="0" rtlCol="0" anchor="t">
            <a:spAutoFit/>
          </a:bodyPr>
          <a:lstStyle/>
          <a:p>
            <a:pPr algn="ctr">
              <a:lnSpc>
                <a:spcPts val="4200"/>
              </a:lnSpc>
            </a:pPr>
            <a:r>
              <a:rPr lang="pt-BR" sz="3000" b="1" dirty="0">
                <a:solidFill>
                  <a:srgbClr val="000000"/>
                </a:solidFill>
                <a:latin typeface="Times New Roman Bold"/>
                <a:ea typeface="Times New Roman Bold"/>
                <a:cs typeface="Times New Roman Bold"/>
                <a:sym typeface="Times New Roman Bold"/>
              </a:rPr>
              <a:t>Faculdade de Tecnologia de Barretos Professora </a:t>
            </a:r>
            <a:r>
              <a:rPr lang="pt-BR" sz="3000" b="1" dirty="0" err="1">
                <a:solidFill>
                  <a:srgbClr val="000000"/>
                </a:solidFill>
                <a:latin typeface="Times New Roman Bold"/>
                <a:ea typeface="Times New Roman Bold"/>
                <a:cs typeface="Times New Roman Bold"/>
                <a:sym typeface="Times New Roman Bold"/>
              </a:rPr>
              <a:t>Édi</a:t>
            </a:r>
            <a:r>
              <a:rPr lang="pt-BR" sz="3000" b="1" dirty="0">
                <a:solidFill>
                  <a:srgbClr val="000000"/>
                </a:solidFill>
                <a:latin typeface="Times New Roman Bold"/>
                <a:ea typeface="Times New Roman Bold"/>
                <a:cs typeface="Times New Roman Bold"/>
                <a:sym typeface="Times New Roman Bold"/>
              </a:rPr>
              <a:t> </a:t>
            </a:r>
            <a:r>
              <a:rPr lang="pt-BR" sz="3000" b="1" dirty="0" err="1">
                <a:solidFill>
                  <a:srgbClr val="000000"/>
                </a:solidFill>
                <a:latin typeface="Times New Roman Bold"/>
                <a:ea typeface="Times New Roman Bold"/>
                <a:cs typeface="Times New Roman Bold"/>
                <a:sym typeface="Times New Roman Bold"/>
              </a:rPr>
              <a:t>Salvi</a:t>
            </a:r>
            <a:r>
              <a:rPr lang="pt-BR" sz="3000" b="1" dirty="0">
                <a:solidFill>
                  <a:srgbClr val="000000"/>
                </a:solidFill>
                <a:latin typeface="Times New Roman Bold"/>
                <a:ea typeface="Times New Roman Bold"/>
                <a:cs typeface="Times New Roman Bold"/>
                <a:sym typeface="Times New Roman Bold"/>
              </a:rPr>
              <a:t> Lima</a:t>
            </a:r>
          </a:p>
        </p:txBody>
      </p:sp>
      <p:sp>
        <p:nvSpPr>
          <p:cNvPr id="8" name="TextBox 8"/>
          <p:cNvSpPr txBox="1"/>
          <p:nvPr/>
        </p:nvSpPr>
        <p:spPr>
          <a:xfrm>
            <a:off x="6343418" y="4382986"/>
            <a:ext cx="5601164" cy="479424"/>
          </a:xfrm>
          <a:prstGeom prst="rect">
            <a:avLst/>
          </a:prstGeom>
        </p:spPr>
        <p:txBody>
          <a:bodyPr lIns="0" tIns="0" rIns="0" bIns="0" rtlCol="0" anchor="t">
            <a:spAutoFit/>
          </a:bodyPr>
          <a:lstStyle/>
          <a:p>
            <a:pPr algn="ctr">
              <a:lnSpc>
                <a:spcPts val="3500"/>
              </a:lnSpc>
            </a:pPr>
            <a:r>
              <a:rPr lang="en-US" sz="2500">
                <a:solidFill>
                  <a:srgbClr val="000000"/>
                </a:solidFill>
                <a:latin typeface="Times New Roman"/>
                <a:ea typeface="Times New Roman"/>
                <a:cs typeface="Times New Roman"/>
                <a:sym typeface="Times New Roman"/>
              </a:rPr>
              <a:t>Nome do aluno e e-mail institucional</a:t>
            </a:r>
          </a:p>
        </p:txBody>
      </p:sp>
      <p:sp>
        <p:nvSpPr>
          <p:cNvPr id="9" name="TextBox 9"/>
          <p:cNvSpPr txBox="1"/>
          <p:nvPr/>
        </p:nvSpPr>
        <p:spPr>
          <a:xfrm>
            <a:off x="6343418" y="5038725"/>
            <a:ext cx="5601164" cy="411779"/>
          </a:xfrm>
          <a:prstGeom prst="rect">
            <a:avLst/>
          </a:prstGeom>
        </p:spPr>
        <p:txBody>
          <a:bodyPr lIns="0" tIns="0" rIns="0" bIns="0" rtlCol="0" anchor="t">
            <a:spAutoFit/>
          </a:bodyPr>
          <a:lstStyle/>
          <a:p>
            <a:pPr algn="ctr">
              <a:lnSpc>
                <a:spcPts val="3500"/>
              </a:lnSpc>
            </a:pPr>
            <a:r>
              <a:rPr lang="pt-BR" sz="2500" dirty="0">
                <a:solidFill>
                  <a:srgbClr val="000000"/>
                </a:solidFill>
                <a:latin typeface="Times New Roman"/>
                <a:ea typeface="Times New Roman"/>
                <a:cs typeface="Times New Roman"/>
                <a:sym typeface="Times New Roman"/>
              </a:rPr>
              <a:t>Nome do aluno e e-mail institucional</a:t>
            </a:r>
          </a:p>
        </p:txBody>
      </p:sp>
      <p:sp>
        <p:nvSpPr>
          <p:cNvPr id="10" name="TextBox 10"/>
          <p:cNvSpPr txBox="1"/>
          <p:nvPr/>
        </p:nvSpPr>
        <p:spPr>
          <a:xfrm>
            <a:off x="6343418" y="5694464"/>
            <a:ext cx="5601164" cy="479424"/>
          </a:xfrm>
          <a:prstGeom prst="rect">
            <a:avLst/>
          </a:prstGeom>
        </p:spPr>
        <p:txBody>
          <a:bodyPr lIns="0" tIns="0" rIns="0" bIns="0" rtlCol="0" anchor="t">
            <a:spAutoFit/>
          </a:bodyPr>
          <a:lstStyle/>
          <a:p>
            <a:pPr algn="ctr">
              <a:lnSpc>
                <a:spcPts val="3500"/>
              </a:lnSpc>
            </a:pPr>
            <a:r>
              <a:rPr lang="en-US" sz="2500" dirty="0">
                <a:solidFill>
                  <a:srgbClr val="000000"/>
                </a:solidFill>
                <a:latin typeface="Times New Roman"/>
                <a:ea typeface="Times New Roman"/>
                <a:cs typeface="Times New Roman"/>
                <a:sym typeface="Times New Roman"/>
              </a:rPr>
              <a:t>Nome do </a:t>
            </a:r>
            <a:r>
              <a:rPr lang="en-US" sz="2500" dirty="0" err="1">
                <a:solidFill>
                  <a:srgbClr val="000000"/>
                </a:solidFill>
                <a:latin typeface="Times New Roman"/>
                <a:ea typeface="Times New Roman"/>
                <a:cs typeface="Times New Roman"/>
                <a:sym typeface="Times New Roman"/>
              </a:rPr>
              <a:t>aluno</a:t>
            </a:r>
            <a:r>
              <a:rPr lang="en-US" sz="2500" dirty="0">
                <a:solidFill>
                  <a:srgbClr val="000000"/>
                </a:solidFill>
                <a:latin typeface="Times New Roman"/>
                <a:ea typeface="Times New Roman"/>
                <a:cs typeface="Times New Roman"/>
                <a:sym typeface="Times New Roman"/>
              </a:rPr>
              <a:t> e e-mail </a:t>
            </a:r>
            <a:r>
              <a:rPr lang="en-US" sz="2500" dirty="0" err="1">
                <a:solidFill>
                  <a:srgbClr val="000000"/>
                </a:solidFill>
                <a:latin typeface="Times New Roman"/>
                <a:ea typeface="Times New Roman"/>
                <a:cs typeface="Times New Roman"/>
                <a:sym typeface="Times New Roman"/>
              </a:rPr>
              <a:t>institucional</a:t>
            </a:r>
            <a:endParaRPr lang="en-US" sz="2500" dirty="0">
              <a:solidFill>
                <a:srgbClr val="000000"/>
              </a:solidFill>
              <a:latin typeface="Times New Roman"/>
              <a:ea typeface="Times New Roman"/>
              <a:cs typeface="Times New Roman"/>
              <a:sym typeface="Times New Roman"/>
            </a:endParaRPr>
          </a:p>
        </p:txBody>
      </p:sp>
      <p:sp>
        <p:nvSpPr>
          <p:cNvPr id="11" name="TextBox 11"/>
          <p:cNvSpPr txBox="1"/>
          <p:nvPr/>
        </p:nvSpPr>
        <p:spPr>
          <a:xfrm>
            <a:off x="5833090" y="6354864"/>
            <a:ext cx="6612693" cy="479424"/>
          </a:xfrm>
          <a:prstGeom prst="rect">
            <a:avLst/>
          </a:prstGeom>
        </p:spPr>
        <p:txBody>
          <a:bodyPr lIns="0" tIns="0" rIns="0" bIns="0" rtlCol="0" anchor="t">
            <a:spAutoFit/>
          </a:bodyPr>
          <a:lstStyle/>
          <a:p>
            <a:pPr algn="ctr">
              <a:lnSpc>
                <a:spcPts val="3500"/>
              </a:lnSpc>
            </a:pPr>
            <a:r>
              <a:rPr lang="en-US" sz="2500">
                <a:solidFill>
                  <a:srgbClr val="000000"/>
                </a:solidFill>
                <a:latin typeface="Times New Roman"/>
                <a:ea typeface="Times New Roman"/>
                <a:cs typeface="Times New Roman"/>
                <a:sym typeface="Times New Roman"/>
              </a:rPr>
              <a:t>Professor Orientador e e-mail institucional</a:t>
            </a:r>
          </a:p>
        </p:txBody>
      </p:sp>
      <p:pic>
        <p:nvPicPr>
          <p:cNvPr id="13" name="Imagem 12">
            <a:extLst>
              <a:ext uri="{FF2B5EF4-FFF2-40B4-BE49-F238E27FC236}">
                <a16:creationId xmlns:a16="http://schemas.microsoft.com/office/drawing/2014/main" id="{0F0563B6-99CF-4427-999B-5A43C5C9B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17" y="159109"/>
            <a:ext cx="2274005" cy="17131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8854168"/>
            <a:ext cx="18288000"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71370" y="479010"/>
            <a:ext cx="6120230" cy="1538498"/>
          </a:xfrm>
          <a:prstGeom prst="rect">
            <a:avLst/>
          </a:prstGeom>
        </p:spPr>
        <p:txBody>
          <a:bodyPr wrap="square" lIns="0" tIns="0" rIns="0" bIns="0" rtlCol="0" anchor="t">
            <a:spAutoFit/>
          </a:bodyPr>
          <a:lstStyle/>
          <a:p>
            <a:pPr algn="ctr">
              <a:lnSpc>
                <a:spcPts val="12600"/>
              </a:lnSpc>
            </a:pPr>
            <a:r>
              <a:rPr lang="pt-BR" sz="9000" b="1" dirty="0">
                <a:solidFill>
                  <a:srgbClr val="000000"/>
                </a:solidFill>
                <a:latin typeface="Times New Roman Bold"/>
                <a:ea typeface="Times New Roman Bold"/>
                <a:cs typeface="Times New Roman Bold"/>
                <a:sym typeface="Times New Roman Bold"/>
              </a:rPr>
              <a:t>Introdução</a:t>
            </a: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500194" y="2949664"/>
            <a:ext cx="14375482" cy="1355724"/>
          </a:xfrm>
          <a:prstGeom prst="rect">
            <a:avLst/>
          </a:prstGeom>
        </p:spPr>
        <p:txBody>
          <a:bodyPr lIns="0" tIns="0" rIns="0" bIns="0" rtlCol="0" anchor="t">
            <a:spAutoFit/>
          </a:bodyPr>
          <a:lstStyle/>
          <a:p>
            <a:pPr algn="just">
              <a:lnSpc>
                <a:spcPts val="3500"/>
              </a:lnSpc>
              <a:spcBef>
                <a:spcPts val="600"/>
              </a:spcBef>
            </a:pP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a:t>
            </a:r>
          </a:p>
        </p:txBody>
      </p:sp>
      <p:sp>
        <p:nvSpPr>
          <p:cNvPr id="9" name="TextBox 9"/>
          <p:cNvSpPr txBox="1"/>
          <p:nvPr/>
        </p:nvSpPr>
        <p:spPr>
          <a:xfrm>
            <a:off x="2500194" y="66072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10" name="TextBox 10"/>
          <p:cNvSpPr txBox="1"/>
          <p:nvPr/>
        </p:nvSpPr>
        <p:spPr>
          <a:xfrm>
            <a:off x="2500194" y="47784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12" name="Imagem 11">
            <a:extLst>
              <a:ext uri="{FF2B5EF4-FFF2-40B4-BE49-F238E27FC236}">
                <a16:creationId xmlns:a16="http://schemas.microsoft.com/office/drawing/2014/main" id="{12C3E930-6F89-4961-B004-A1ACF75EA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05" y="159111"/>
            <a:ext cx="2274005" cy="17131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8854168"/>
            <a:ext cx="18288000"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832265" y="479010"/>
            <a:ext cx="4711535" cy="1538498"/>
          </a:xfrm>
          <a:prstGeom prst="rect">
            <a:avLst/>
          </a:prstGeom>
        </p:spPr>
        <p:txBody>
          <a:bodyPr wrap="square" lIns="0" tIns="0" rIns="0" bIns="0" rtlCol="0" anchor="t">
            <a:spAutoFit/>
          </a:bodyPr>
          <a:lstStyle/>
          <a:p>
            <a:pPr algn="ctr">
              <a:lnSpc>
                <a:spcPts val="12600"/>
              </a:lnSpc>
            </a:pPr>
            <a:r>
              <a:rPr lang="en-US" sz="9000" b="1" dirty="0" err="1">
                <a:solidFill>
                  <a:srgbClr val="000000"/>
                </a:solidFill>
                <a:latin typeface="Times New Roman Bold"/>
                <a:ea typeface="Times New Roman Bold"/>
                <a:cs typeface="Times New Roman Bold"/>
                <a:sym typeface="Times New Roman Bold"/>
              </a:rPr>
              <a:t>Objetivos</a:t>
            </a:r>
            <a:endParaRPr lang="en-US" sz="9000" b="1" dirty="0">
              <a:solidFill>
                <a:srgbClr val="000000"/>
              </a:solidFill>
              <a:latin typeface="Times New Roman Bold"/>
              <a:ea typeface="Times New Roman Bold"/>
              <a:cs typeface="Times New Roman Bold"/>
              <a:sym typeface="Times New Roman Bold"/>
            </a:endParaRP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500194" y="2949664"/>
            <a:ext cx="14375482" cy="1355724"/>
          </a:xfrm>
          <a:prstGeom prst="rect">
            <a:avLst/>
          </a:prstGeom>
        </p:spPr>
        <p:txBody>
          <a:bodyPr lIns="0" tIns="0" rIns="0" bIns="0" rtlCol="0" anchor="t">
            <a:spAutoFit/>
          </a:bodyPr>
          <a:lstStyle/>
          <a:p>
            <a:pPr algn="just">
              <a:lnSpc>
                <a:spcPts val="3500"/>
              </a:lnSpc>
            </a:pPr>
            <a:r>
              <a:rPr lang="en-US" sz="2500" b="1">
                <a:solidFill>
                  <a:srgbClr val="000000"/>
                </a:solidFill>
                <a:latin typeface="Times New Roman Bold"/>
                <a:ea typeface="Times New Roman Bold"/>
                <a:cs typeface="Times New Roman Bold"/>
                <a:sym typeface="Times New Roman Bold"/>
              </a:rPr>
              <a:t>Geral : </a:t>
            </a: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9" name="TextBox 9"/>
          <p:cNvSpPr txBox="1"/>
          <p:nvPr/>
        </p:nvSpPr>
        <p:spPr>
          <a:xfrm>
            <a:off x="2500194" y="5664289"/>
            <a:ext cx="14375482" cy="1355724"/>
          </a:xfrm>
          <a:prstGeom prst="rect">
            <a:avLst/>
          </a:prstGeom>
        </p:spPr>
        <p:txBody>
          <a:bodyPr lIns="0" tIns="0" rIns="0" bIns="0" rtlCol="0" anchor="t">
            <a:spAutoFit/>
          </a:bodyPr>
          <a:lstStyle/>
          <a:p>
            <a:pPr algn="just">
              <a:lnSpc>
                <a:spcPts val="3500"/>
              </a:lnSpc>
            </a:pPr>
            <a:r>
              <a:rPr lang="en-US" sz="2500" b="1">
                <a:solidFill>
                  <a:srgbClr val="000000"/>
                </a:solidFill>
                <a:latin typeface="Times New Roman Bold"/>
                <a:ea typeface="Times New Roman Bold"/>
                <a:cs typeface="Times New Roman Bold"/>
                <a:sym typeface="Times New Roman Bold"/>
              </a:rPr>
              <a:t>Específicos:</a:t>
            </a:r>
            <a:r>
              <a:rPr lang="en-US" sz="2500">
                <a:solidFill>
                  <a:srgbClr val="000000"/>
                </a:solidFill>
                <a:latin typeface="Times New Roman"/>
                <a:ea typeface="Times New Roman"/>
                <a:cs typeface="Times New Roman"/>
                <a:sym typeface="Times New Roman"/>
              </a:rPr>
              <a:t>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13" name="Imagem 12">
            <a:extLst>
              <a:ext uri="{FF2B5EF4-FFF2-40B4-BE49-F238E27FC236}">
                <a16:creationId xmlns:a16="http://schemas.microsoft.com/office/drawing/2014/main" id="{1D0625D6-84AB-4003-8BF5-58872A1DA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05" y="148133"/>
            <a:ext cx="2274005" cy="17131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8854168"/>
            <a:ext cx="18288000"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793158" y="437660"/>
            <a:ext cx="6061393" cy="1724023"/>
          </a:xfrm>
          <a:prstGeom prst="rect">
            <a:avLst/>
          </a:prstGeom>
        </p:spPr>
        <p:txBody>
          <a:bodyPr lIns="0" tIns="0" rIns="0" bIns="0" rtlCol="0" anchor="t">
            <a:spAutoFit/>
          </a:bodyPr>
          <a:lstStyle/>
          <a:p>
            <a:pPr algn="ctr">
              <a:lnSpc>
                <a:spcPts val="12600"/>
              </a:lnSpc>
            </a:pPr>
            <a:r>
              <a:rPr lang="en-US" sz="9000" b="1">
                <a:solidFill>
                  <a:srgbClr val="000000"/>
                </a:solidFill>
                <a:latin typeface="Times New Roman Bold"/>
                <a:ea typeface="Times New Roman Bold"/>
                <a:cs typeface="Times New Roman Bold"/>
                <a:sym typeface="Times New Roman Bold"/>
              </a:rPr>
              <a:t>Metodologia</a:t>
            </a: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500194" y="3181051"/>
            <a:ext cx="14375482" cy="22320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9" name="TextBox 9"/>
          <p:cNvSpPr txBox="1"/>
          <p:nvPr/>
        </p:nvSpPr>
        <p:spPr>
          <a:xfrm>
            <a:off x="2500194" y="5498801"/>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11" name="Imagem 10">
            <a:extLst>
              <a:ext uri="{FF2B5EF4-FFF2-40B4-BE49-F238E27FC236}">
                <a16:creationId xmlns:a16="http://schemas.microsoft.com/office/drawing/2014/main" id="{F8D1A9A8-A600-4C65-BA24-C9543C352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4" y="159111"/>
            <a:ext cx="2274005" cy="17131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8496189"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465323" y="561962"/>
            <a:ext cx="10321571" cy="1538498"/>
          </a:xfrm>
          <a:prstGeom prst="rect">
            <a:avLst/>
          </a:prstGeom>
        </p:spPr>
        <p:txBody>
          <a:bodyPr wrap="square" lIns="0" tIns="0" rIns="0" bIns="0" rtlCol="0" anchor="t">
            <a:spAutoFit/>
          </a:bodyPr>
          <a:lstStyle/>
          <a:p>
            <a:pPr algn="ctr">
              <a:lnSpc>
                <a:spcPts val="12600"/>
              </a:lnSpc>
            </a:pPr>
            <a:r>
              <a:rPr lang="pt-BR" sz="9000" b="1" dirty="0">
                <a:solidFill>
                  <a:srgbClr val="000000"/>
                </a:solidFill>
                <a:latin typeface="Times New Roman Bold"/>
                <a:ea typeface="Times New Roman Bold"/>
                <a:cs typeface="Times New Roman Bold"/>
                <a:sym typeface="Times New Roman Bold"/>
              </a:rPr>
              <a:t>Referencial Teórico</a:t>
            </a: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500194" y="29496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9" name="TextBox 9"/>
          <p:cNvSpPr txBox="1"/>
          <p:nvPr/>
        </p:nvSpPr>
        <p:spPr>
          <a:xfrm>
            <a:off x="2500194" y="6607264"/>
            <a:ext cx="14375482" cy="1355724"/>
          </a:xfrm>
          <a:prstGeom prst="rect">
            <a:avLst/>
          </a:prstGeom>
        </p:spPr>
        <p:txBody>
          <a:bodyPr lIns="0" tIns="0" rIns="0" bIns="0" rtlCol="0" anchor="t">
            <a:spAutoFit/>
          </a:bodyPr>
          <a:lstStyle/>
          <a:p>
            <a:pPr algn="just">
              <a:lnSpc>
                <a:spcPts val="3500"/>
              </a:lnSpc>
            </a:pP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texto</a:t>
            </a:r>
            <a:r>
              <a:rPr lang="en-US" sz="2500" dirty="0">
                <a:solidFill>
                  <a:srgbClr val="000000"/>
                </a:solidFill>
                <a:latin typeface="Times New Roman"/>
                <a:ea typeface="Times New Roman"/>
                <a:cs typeface="Times New Roman"/>
                <a:sym typeface="Times New Roman"/>
              </a:rPr>
              <a:t>.</a:t>
            </a:r>
          </a:p>
        </p:txBody>
      </p:sp>
      <p:sp>
        <p:nvSpPr>
          <p:cNvPr id="10" name="TextBox 10"/>
          <p:cNvSpPr txBox="1"/>
          <p:nvPr/>
        </p:nvSpPr>
        <p:spPr>
          <a:xfrm>
            <a:off x="2500194" y="47784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12" name="Imagem 11">
            <a:extLst>
              <a:ext uri="{FF2B5EF4-FFF2-40B4-BE49-F238E27FC236}">
                <a16:creationId xmlns:a16="http://schemas.microsoft.com/office/drawing/2014/main" id="{EEAFB908-1894-4141-8C7F-F0F0E500C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05" y="159111"/>
            <a:ext cx="2274005" cy="17131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54168"/>
            <a:ext cx="18288000"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712588" y="494916"/>
            <a:ext cx="5179060" cy="1724023"/>
          </a:xfrm>
          <a:prstGeom prst="rect">
            <a:avLst/>
          </a:prstGeom>
        </p:spPr>
        <p:txBody>
          <a:bodyPr lIns="0" tIns="0" rIns="0" bIns="0" rtlCol="0" anchor="t">
            <a:spAutoFit/>
          </a:bodyPr>
          <a:lstStyle/>
          <a:p>
            <a:pPr algn="ctr">
              <a:lnSpc>
                <a:spcPts val="12600"/>
              </a:lnSpc>
            </a:pPr>
            <a:r>
              <a:rPr lang="en-US" sz="9000" b="1">
                <a:solidFill>
                  <a:srgbClr val="000000"/>
                </a:solidFill>
                <a:latin typeface="Times New Roman Bold"/>
                <a:ea typeface="Times New Roman Bold"/>
                <a:cs typeface="Times New Roman Bold"/>
                <a:sym typeface="Times New Roman Bold"/>
              </a:rPr>
              <a:t>Resultados</a:t>
            </a: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500194" y="29496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9" name="TextBox 9"/>
          <p:cNvSpPr txBox="1"/>
          <p:nvPr/>
        </p:nvSpPr>
        <p:spPr>
          <a:xfrm>
            <a:off x="2500194" y="66072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10" name="TextBox 10"/>
          <p:cNvSpPr txBox="1"/>
          <p:nvPr/>
        </p:nvSpPr>
        <p:spPr>
          <a:xfrm>
            <a:off x="2500194" y="47784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12" name="Imagem 11">
            <a:extLst>
              <a:ext uri="{FF2B5EF4-FFF2-40B4-BE49-F238E27FC236}">
                <a16:creationId xmlns:a16="http://schemas.microsoft.com/office/drawing/2014/main" id="{88CCEFCE-F0FB-47FA-A76E-143EAE562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08" y="159111"/>
            <a:ext cx="2274005" cy="17131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83" y="8854168"/>
            <a:ext cx="18288000"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652581" y="494916"/>
            <a:ext cx="5299075" cy="1724023"/>
          </a:xfrm>
          <a:prstGeom prst="rect">
            <a:avLst/>
          </a:prstGeom>
        </p:spPr>
        <p:txBody>
          <a:bodyPr lIns="0" tIns="0" rIns="0" bIns="0" rtlCol="0" anchor="t">
            <a:spAutoFit/>
          </a:bodyPr>
          <a:lstStyle/>
          <a:p>
            <a:pPr algn="ctr">
              <a:lnSpc>
                <a:spcPts val="12600"/>
              </a:lnSpc>
            </a:pPr>
            <a:r>
              <a:rPr lang="en-US" sz="9000" b="1">
                <a:solidFill>
                  <a:srgbClr val="000000"/>
                </a:solidFill>
                <a:latin typeface="Times New Roman Bold"/>
                <a:ea typeface="Times New Roman Bold"/>
                <a:cs typeface="Times New Roman Bold"/>
                <a:sym typeface="Times New Roman Bold"/>
              </a:rPr>
              <a:t>Conclusões</a:t>
            </a: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500194" y="29496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9" name="TextBox 9"/>
          <p:cNvSpPr txBox="1"/>
          <p:nvPr/>
        </p:nvSpPr>
        <p:spPr>
          <a:xfrm>
            <a:off x="2500194" y="66072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sp>
        <p:nvSpPr>
          <p:cNvPr id="10" name="TextBox 10"/>
          <p:cNvSpPr txBox="1"/>
          <p:nvPr/>
        </p:nvSpPr>
        <p:spPr>
          <a:xfrm>
            <a:off x="2500194" y="4778464"/>
            <a:ext cx="14375482" cy="1355724"/>
          </a:xfrm>
          <a:prstGeom prst="rect">
            <a:avLst/>
          </a:prstGeom>
        </p:spPr>
        <p:txBody>
          <a:bodyPr lIns="0" tIns="0" rIns="0" bIns="0" rtlCol="0" anchor="t">
            <a:spAutoFit/>
          </a:bodyPr>
          <a:lstStyle/>
          <a:p>
            <a:pPr algn="just">
              <a:lnSpc>
                <a:spcPts val="3500"/>
              </a:lnSpc>
            </a:pPr>
            <a:r>
              <a:rPr lang="en-US" sz="2500">
                <a:solidFill>
                  <a:srgbClr val="000000"/>
                </a:solidFill>
                <a:latin typeface="Times New Roman"/>
                <a:ea typeface="Times New Roman"/>
                <a:cs typeface="Times New Roman"/>
                <a:sym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a:t>
            </a:r>
          </a:p>
        </p:txBody>
      </p:sp>
      <p:pic>
        <p:nvPicPr>
          <p:cNvPr id="12" name="Imagem 11">
            <a:extLst>
              <a:ext uri="{FF2B5EF4-FFF2-40B4-BE49-F238E27FC236}">
                <a16:creationId xmlns:a16="http://schemas.microsoft.com/office/drawing/2014/main" id="{553FA32A-8FC4-4BD7-A64D-4217849E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36" y="159111"/>
            <a:ext cx="2274005" cy="17131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8854168"/>
            <a:ext cx="18288000" cy="1432832"/>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2533042" y="494916"/>
            <a:ext cx="5538153" cy="1724023"/>
          </a:xfrm>
          <a:prstGeom prst="rect">
            <a:avLst/>
          </a:prstGeom>
        </p:spPr>
        <p:txBody>
          <a:bodyPr lIns="0" tIns="0" rIns="0" bIns="0" rtlCol="0" anchor="t">
            <a:spAutoFit/>
          </a:bodyPr>
          <a:lstStyle/>
          <a:p>
            <a:pPr algn="ctr">
              <a:lnSpc>
                <a:spcPts val="12600"/>
              </a:lnSpc>
            </a:pPr>
            <a:r>
              <a:rPr lang="en-US" sz="9000" b="1">
                <a:solidFill>
                  <a:srgbClr val="000000"/>
                </a:solidFill>
                <a:latin typeface="Times New Roman Bold"/>
                <a:ea typeface="Times New Roman Bold"/>
                <a:cs typeface="Times New Roman Bold"/>
                <a:sym typeface="Times New Roman Bold"/>
              </a:rPr>
              <a:t>Referências</a:t>
            </a:r>
          </a:p>
        </p:txBody>
      </p:sp>
      <p:sp>
        <p:nvSpPr>
          <p:cNvPr id="7" name="AutoShape 7"/>
          <p:cNvSpPr/>
          <p:nvPr/>
        </p:nvSpPr>
        <p:spPr>
          <a:xfrm>
            <a:off x="2247334" y="2374472"/>
            <a:ext cx="15011966" cy="0"/>
          </a:xfrm>
          <a:prstGeom prst="line">
            <a:avLst/>
          </a:prstGeom>
          <a:ln w="38100" cap="flat">
            <a:solidFill>
              <a:srgbClr val="000000"/>
            </a:solidFill>
            <a:prstDash val="solid"/>
            <a:headEnd type="none" w="sm" len="sm"/>
            <a:tailEnd type="none" w="sm" len="sm"/>
          </a:ln>
        </p:spPr>
      </p:sp>
      <p:sp>
        <p:nvSpPr>
          <p:cNvPr id="8" name="TextBox 8"/>
          <p:cNvSpPr txBox="1"/>
          <p:nvPr/>
        </p:nvSpPr>
        <p:spPr>
          <a:xfrm>
            <a:off x="2247334" y="2911493"/>
            <a:ext cx="14375482" cy="479424"/>
          </a:xfrm>
          <a:prstGeom prst="rect">
            <a:avLst/>
          </a:prstGeom>
        </p:spPr>
        <p:txBody>
          <a:bodyPr lIns="0" tIns="0" rIns="0" bIns="0" rtlCol="0" anchor="t">
            <a:spAutoFit/>
          </a:bodyPr>
          <a:lstStyle/>
          <a:p>
            <a:pPr algn="l">
              <a:lnSpc>
                <a:spcPts val="3500"/>
              </a:lnSpc>
            </a:pPr>
            <a:r>
              <a:rPr lang="en-US" sz="2500">
                <a:solidFill>
                  <a:srgbClr val="000000"/>
                </a:solidFill>
                <a:latin typeface="Times New Roman"/>
                <a:ea typeface="Times New Roman"/>
                <a:cs typeface="Times New Roman"/>
                <a:sym typeface="Times New Roman"/>
              </a:rPr>
              <a:t>FERNANDES, F. </a:t>
            </a:r>
            <a:r>
              <a:rPr lang="en-US" sz="2500" b="1">
                <a:solidFill>
                  <a:srgbClr val="000000"/>
                </a:solidFill>
                <a:latin typeface="Times New Roman Bold"/>
                <a:ea typeface="Times New Roman Bold"/>
                <a:cs typeface="Times New Roman Bold"/>
                <a:sym typeface="Times New Roman Bold"/>
              </a:rPr>
              <a:t>A revolução burguesa no Brasil</a:t>
            </a:r>
            <a:r>
              <a:rPr lang="en-US" sz="2500">
                <a:solidFill>
                  <a:srgbClr val="000000"/>
                </a:solidFill>
                <a:latin typeface="Times New Roman"/>
                <a:ea typeface="Times New Roman"/>
                <a:cs typeface="Times New Roman"/>
                <a:sym typeface="Times New Roman"/>
              </a:rPr>
              <a:t>. Rio de Janeiro: Zahar, 1975</a:t>
            </a:r>
          </a:p>
        </p:txBody>
      </p:sp>
      <p:sp>
        <p:nvSpPr>
          <p:cNvPr id="9" name="TextBox 9"/>
          <p:cNvSpPr txBox="1"/>
          <p:nvPr/>
        </p:nvSpPr>
        <p:spPr>
          <a:xfrm>
            <a:off x="2247334" y="3922516"/>
            <a:ext cx="14375482" cy="860620"/>
          </a:xfrm>
          <a:prstGeom prst="rect">
            <a:avLst/>
          </a:prstGeom>
        </p:spPr>
        <p:txBody>
          <a:bodyPr lIns="0" tIns="0" rIns="0" bIns="0" rtlCol="0" anchor="t">
            <a:spAutoFit/>
          </a:bodyPr>
          <a:lstStyle/>
          <a:p>
            <a:pPr algn="l">
              <a:lnSpc>
                <a:spcPts val="3500"/>
              </a:lnSpc>
            </a:pPr>
            <a:r>
              <a:rPr lang="en-US" sz="2500" dirty="0">
                <a:solidFill>
                  <a:srgbClr val="000000"/>
                </a:solidFill>
                <a:latin typeface="Times New Roman"/>
                <a:ea typeface="Times New Roman"/>
                <a:cs typeface="Times New Roman"/>
                <a:sym typeface="Times New Roman"/>
              </a:rPr>
              <a:t>SOUZA, M. T. de. </a:t>
            </a:r>
            <a:r>
              <a:rPr lang="en-US" sz="2500" b="1" dirty="0" err="1">
                <a:solidFill>
                  <a:srgbClr val="000000"/>
                </a:solidFill>
                <a:latin typeface="Times New Roman Bold"/>
                <a:ea typeface="Times New Roman Bold"/>
                <a:cs typeface="Times New Roman Bold"/>
                <a:sym typeface="Times New Roman Bold"/>
              </a:rPr>
              <a:t>Instituições</a:t>
            </a:r>
            <a:r>
              <a:rPr lang="en-US" sz="2500" b="1" dirty="0">
                <a:solidFill>
                  <a:srgbClr val="000000"/>
                </a:solidFill>
                <a:latin typeface="Times New Roman Bold"/>
                <a:ea typeface="Times New Roman Bold"/>
                <a:cs typeface="Times New Roman Bold"/>
                <a:sym typeface="Times New Roman Bold"/>
              </a:rPr>
              <a:t> e </a:t>
            </a:r>
            <a:r>
              <a:rPr lang="en-US" sz="2500" b="1" dirty="0" err="1">
                <a:solidFill>
                  <a:srgbClr val="000000"/>
                </a:solidFill>
                <a:latin typeface="Times New Roman Bold"/>
                <a:ea typeface="Times New Roman Bold"/>
                <a:cs typeface="Times New Roman Bold"/>
                <a:sym typeface="Times New Roman Bold"/>
              </a:rPr>
              <a:t>política</a:t>
            </a:r>
            <a:r>
              <a:rPr lang="en-US" sz="2500" b="1" dirty="0">
                <a:solidFill>
                  <a:srgbClr val="000000"/>
                </a:solidFill>
                <a:latin typeface="Times New Roman Bold"/>
                <a:ea typeface="Times New Roman Bold"/>
                <a:cs typeface="Times New Roman Bold"/>
                <a:sym typeface="Times New Roman Bold"/>
              </a:rPr>
              <a:t> </a:t>
            </a:r>
            <a:r>
              <a:rPr lang="en-US" sz="2500" b="1" dirty="0" err="1">
                <a:solidFill>
                  <a:srgbClr val="000000"/>
                </a:solidFill>
                <a:latin typeface="Times New Roman Bold"/>
                <a:ea typeface="Times New Roman Bold"/>
                <a:cs typeface="Times New Roman Bold"/>
                <a:sym typeface="Times New Roman Bold"/>
              </a:rPr>
              <a:t>congressual</a:t>
            </a:r>
            <a:r>
              <a:rPr lang="en-US" sz="2500" b="1" dirty="0">
                <a:solidFill>
                  <a:srgbClr val="000000"/>
                </a:solidFill>
                <a:latin typeface="Times New Roman Bold"/>
                <a:ea typeface="Times New Roman Bold"/>
                <a:cs typeface="Times New Roman Bold"/>
                <a:sym typeface="Times New Roman Bold"/>
              </a:rPr>
              <a:t>:</a:t>
            </a:r>
            <a:r>
              <a:rPr lang="en-US" sz="2500" dirty="0">
                <a:solidFill>
                  <a:srgbClr val="000000"/>
                </a:solidFill>
                <a:latin typeface="Times New Roman"/>
                <a:ea typeface="Times New Roman"/>
                <a:cs typeface="Times New Roman"/>
                <a:sym typeface="Times New Roman"/>
              </a:rPr>
              <a:t> a </a:t>
            </a:r>
            <a:r>
              <a:rPr lang="en-US" sz="2500" dirty="0" err="1">
                <a:solidFill>
                  <a:srgbClr val="000000"/>
                </a:solidFill>
                <a:latin typeface="Times New Roman"/>
                <a:ea typeface="Times New Roman"/>
                <a:cs typeface="Times New Roman"/>
                <a:sym typeface="Times New Roman"/>
              </a:rPr>
              <a:t>experiência</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congressual</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recente</a:t>
            </a:r>
            <a:r>
              <a:rPr lang="en-US" sz="2500" dirty="0">
                <a:solidFill>
                  <a:srgbClr val="000000"/>
                </a:solidFill>
                <a:latin typeface="Times New Roman"/>
                <a:ea typeface="Times New Roman"/>
                <a:cs typeface="Times New Roman"/>
                <a:sym typeface="Times New Roman"/>
              </a:rPr>
              <a:t>. 1998. 197f. </a:t>
            </a:r>
            <a:r>
              <a:rPr lang="en-US" sz="2500" dirty="0" err="1">
                <a:solidFill>
                  <a:srgbClr val="000000"/>
                </a:solidFill>
                <a:latin typeface="Times New Roman"/>
                <a:ea typeface="Times New Roman"/>
                <a:cs typeface="Times New Roman"/>
                <a:sym typeface="Times New Roman"/>
              </a:rPr>
              <a:t>Tese</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Doutorado</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em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Sociologia</a:t>
            </a:r>
            <a:r>
              <a:rPr lang="en-US" sz="2500" dirty="0">
                <a:solidFill>
                  <a:srgbClr val="000000"/>
                </a:solidFill>
                <a:latin typeface="Times New Roman"/>
                <a:ea typeface="Times New Roman"/>
                <a:cs typeface="Times New Roman"/>
                <a:sym typeface="Times New Roman"/>
              </a:rPr>
              <a:t>) - </a:t>
            </a:r>
            <a:r>
              <a:rPr lang="en-US" sz="2500" dirty="0" err="1">
                <a:solidFill>
                  <a:srgbClr val="000000"/>
                </a:solidFill>
                <a:latin typeface="Times New Roman"/>
                <a:ea typeface="Times New Roman"/>
                <a:cs typeface="Times New Roman"/>
                <a:sym typeface="Times New Roman"/>
              </a:rPr>
              <a:t>Faculdade</a:t>
            </a:r>
            <a:r>
              <a:rPr lang="en-US" sz="2500" dirty="0">
                <a:solidFill>
                  <a:srgbClr val="000000"/>
                </a:solidFill>
                <a:latin typeface="Times New Roman"/>
                <a:ea typeface="Times New Roman"/>
                <a:cs typeface="Times New Roman"/>
                <a:sym typeface="Times New Roman"/>
              </a:rPr>
              <a:t> de </a:t>
            </a:r>
            <a:r>
              <a:rPr lang="en-US" sz="2500" dirty="0" err="1">
                <a:solidFill>
                  <a:srgbClr val="000000"/>
                </a:solidFill>
                <a:latin typeface="Times New Roman"/>
                <a:ea typeface="Times New Roman"/>
                <a:cs typeface="Times New Roman"/>
                <a:sym typeface="Times New Roman"/>
              </a:rPr>
              <a:t>Ciências</a:t>
            </a:r>
            <a:r>
              <a:rPr lang="en-US" sz="2500" dirty="0">
                <a:solidFill>
                  <a:srgbClr val="000000"/>
                </a:solidFill>
                <a:latin typeface="Times New Roman"/>
                <a:ea typeface="Times New Roman"/>
                <a:cs typeface="Times New Roman"/>
                <a:sym typeface="Times New Roman"/>
              </a:rPr>
              <a:t> e </a:t>
            </a:r>
            <a:r>
              <a:rPr lang="en-US" sz="2500" dirty="0" err="1">
                <a:solidFill>
                  <a:srgbClr val="000000"/>
                </a:solidFill>
                <a:latin typeface="Times New Roman"/>
                <a:ea typeface="Times New Roman"/>
                <a:cs typeface="Times New Roman"/>
                <a:sym typeface="Times New Roman"/>
              </a:rPr>
              <a:t>Letras</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Universidade</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Estadual</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Paulista</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Araraquara</a:t>
            </a:r>
            <a:r>
              <a:rPr lang="en-US" sz="2500" dirty="0">
                <a:solidFill>
                  <a:srgbClr val="000000"/>
                </a:solidFill>
                <a:latin typeface="Times New Roman"/>
                <a:ea typeface="Times New Roman"/>
                <a:cs typeface="Times New Roman"/>
                <a:sym typeface="Times New Roman"/>
              </a:rPr>
              <a:t>, 1998.</a:t>
            </a:r>
          </a:p>
        </p:txBody>
      </p:sp>
      <p:sp>
        <p:nvSpPr>
          <p:cNvPr id="10" name="TextBox 10"/>
          <p:cNvSpPr txBox="1"/>
          <p:nvPr/>
        </p:nvSpPr>
        <p:spPr>
          <a:xfrm>
            <a:off x="2247334" y="5314736"/>
            <a:ext cx="14375482" cy="423834"/>
          </a:xfrm>
          <a:prstGeom prst="rect">
            <a:avLst/>
          </a:prstGeom>
        </p:spPr>
        <p:txBody>
          <a:bodyPr lIns="0" tIns="0" rIns="0" bIns="0" rtlCol="0" anchor="t">
            <a:spAutoFit/>
          </a:bodyPr>
          <a:lstStyle/>
          <a:p>
            <a:pPr algn="l">
              <a:lnSpc>
                <a:spcPts val="3500"/>
              </a:lnSpc>
            </a:pPr>
            <a:r>
              <a:rPr lang="en-US" sz="2500" dirty="0">
                <a:solidFill>
                  <a:srgbClr val="000000"/>
                </a:solidFill>
                <a:latin typeface="Times New Roman"/>
                <a:ea typeface="Times New Roman"/>
                <a:cs typeface="Times New Roman"/>
                <a:sym typeface="Times New Roman"/>
              </a:rPr>
              <a:t>SAES, D. Uma </a:t>
            </a:r>
            <a:r>
              <a:rPr lang="en-US" sz="2500" dirty="0" err="1">
                <a:solidFill>
                  <a:srgbClr val="000000"/>
                </a:solidFill>
                <a:latin typeface="Times New Roman"/>
                <a:ea typeface="Times New Roman"/>
                <a:cs typeface="Times New Roman"/>
                <a:sym typeface="Times New Roman"/>
              </a:rPr>
              <a:t>contribuição</a:t>
            </a:r>
            <a:r>
              <a:rPr lang="en-US" sz="2500" dirty="0">
                <a:solidFill>
                  <a:srgbClr val="000000"/>
                </a:solidFill>
                <a:latin typeface="Times New Roman"/>
                <a:ea typeface="Times New Roman"/>
                <a:cs typeface="Times New Roman"/>
                <a:sym typeface="Times New Roman"/>
              </a:rPr>
              <a:t> à </a:t>
            </a:r>
            <a:r>
              <a:rPr lang="en-US" sz="2500" dirty="0" err="1">
                <a:solidFill>
                  <a:srgbClr val="000000"/>
                </a:solidFill>
                <a:latin typeface="Times New Roman"/>
                <a:ea typeface="Times New Roman"/>
                <a:cs typeface="Times New Roman"/>
                <a:sym typeface="Times New Roman"/>
              </a:rPr>
              <a:t>crítica</a:t>
            </a:r>
            <a:r>
              <a:rPr lang="en-US" sz="2500" dirty="0">
                <a:solidFill>
                  <a:srgbClr val="000000"/>
                </a:solidFill>
                <a:latin typeface="Times New Roman"/>
                <a:ea typeface="Times New Roman"/>
                <a:cs typeface="Times New Roman"/>
                <a:sym typeface="Times New Roman"/>
              </a:rPr>
              <a:t> da </a:t>
            </a:r>
            <a:r>
              <a:rPr lang="en-US" sz="2500" dirty="0" err="1">
                <a:solidFill>
                  <a:srgbClr val="000000"/>
                </a:solidFill>
                <a:latin typeface="Times New Roman"/>
                <a:ea typeface="Times New Roman"/>
                <a:cs typeface="Times New Roman"/>
                <a:sym typeface="Times New Roman"/>
              </a:rPr>
              <a:t>teoria</a:t>
            </a:r>
            <a:r>
              <a:rPr lang="en-US" sz="2500" dirty="0">
                <a:solidFill>
                  <a:srgbClr val="000000"/>
                </a:solidFill>
                <a:latin typeface="Times New Roman"/>
                <a:ea typeface="Times New Roman"/>
                <a:cs typeface="Times New Roman"/>
                <a:sym typeface="Times New Roman"/>
              </a:rPr>
              <a:t> das elites. </a:t>
            </a:r>
            <a:r>
              <a:rPr lang="en-US" sz="2500" b="1" dirty="0" err="1">
                <a:solidFill>
                  <a:srgbClr val="000000"/>
                </a:solidFill>
                <a:latin typeface="Times New Roman Bold"/>
                <a:ea typeface="Times New Roman Bold"/>
                <a:cs typeface="Times New Roman Bold"/>
                <a:sym typeface="Times New Roman Bold"/>
              </a:rPr>
              <a:t>Sociologia</a:t>
            </a:r>
            <a:r>
              <a:rPr lang="en-US" sz="2500" b="1" dirty="0">
                <a:solidFill>
                  <a:srgbClr val="000000"/>
                </a:solidFill>
                <a:latin typeface="Times New Roman Bold"/>
                <a:ea typeface="Times New Roman Bold"/>
                <a:cs typeface="Times New Roman Bold"/>
                <a:sym typeface="Times New Roman Bold"/>
              </a:rPr>
              <a:t> e </a:t>
            </a:r>
            <a:r>
              <a:rPr lang="en-US" sz="2500" b="1" dirty="0" err="1">
                <a:solidFill>
                  <a:srgbClr val="000000"/>
                </a:solidFill>
                <a:latin typeface="Times New Roman Bold"/>
                <a:ea typeface="Times New Roman Bold"/>
                <a:cs typeface="Times New Roman Bold"/>
                <a:sym typeface="Times New Roman Bold"/>
              </a:rPr>
              <a:t>Política</a:t>
            </a:r>
            <a:r>
              <a:rPr lang="en-US" sz="2500" dirty="0">
                <a:solidFill>
                  <a:srgbClr val="000000"/>
                </a:solidFill>
                <a:latin typeface="Times New Roman"/>
                <a:ea typeface="Times New Roman"/>
                <a:cs typeface="Times New Roman"/>
                <a:sym typeface="Times New Roman"/>
              </a:rPr>
              <a:t>, Curitiba, v.1, n.3, p.7-20, 1994</a:t>
            </a:r>
          </a:p>
        </p:txBody>
      </p:sp>
      <p:sp>
        <p:nvSpPr>
          <p:cNvPr id="11" name="TextBox 11"/>
          <p:cNvSpPr txBox="1"/>
          <p:nvPr/>
        </p:nvSpPr>
        <p:spPr>
          <a:xfrm>
            <a:off x="2247334" y="6270170"/>
            <a:ext cx="14375482" cy="917574"/>
          </a:xfrm>
          <a:prstGeom prst="rect">
            <a:avLst/>
          </a:prstGeom>
        </p:spPr>
        <p:txBody>
          <a:bodyPr lIns="0" tIns="0" rIns="0" bIns="0" rtlCol="0" anchor="t">
            <a:spAutoFit/>
          </a:bodyPr>
          <a:lstStyle/>
          <a:p>
            <a:pPr algn="l">
              <a:lnSpc>
                <a:spcPts val="3500"/>
              </a:lnSpc>
            </a:pPr>
            <a:r>
              <a:rPr lang="en-US" sz="2500" dirty="0">
                <a:solidFill>
                  <a:srgbClr val="000000"/>
                </a:solidFill>
                <a:latin typeface="Times New Roman"/>
                <a:ea typeface="Times New Roman"/>
                <a:cs typeface="Times New Roman"/>
                <a:sym typeface="Times New Roman"/>
              </a:rPr>
              <a:t>ASSOCIAÇÃO BRASILEIRA DE ENFERMAGEM. Centro de </a:t>
            </a:r>
            <a:r>
              <a:rPr lang="en-US" sz="2500" dirty="0" err="1">
                <a:solidFill>
                  <a:srgbClr val="000000"/>
                </a:solidFill>
                <a:latin typeface="Times New Roman"/>
                <a:ea typeface="Times New Roman"/>
                <a:cs typeface="Times New Roman"/>
                <a:sym typeface="Times New Roman"/>
              </a:rPr>
              <a:t>Estudos</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em</a:t>
            </a:r>
            <a:r>
              <a:rPr lang="en-US" sz="2500" dirty="0">
                <a:solidFill>
                  <a:srgbClr val="000000"/>
                </a:solidFill>
                <a:latin typeface="Times New Roman"/>
                <a:ea typeface="Times New Roman"/>
                <a:cs typeface="Times New Roman"/>
                <a:sym typeface="Times New Roman"/>
              </a:rPr>
              <a:t> </a:t>
            </a:r>
            <a:r>
              <a:rPr lang="en-US" sz="2500" dirty="0" err="1">
                <a:solidFill>
                  <a:srgbClr val="000000"/>
                </a:solidFill>
                <a:latin typeface="Times New Roman"/>
                <a:ea typeface="Times New Roman"/>
                <a:cs typeface="Times New Roman"/>
                <a:sym typeface="Times New Roman"/>
              </a:rPr>
              <a:t>Enfermagem</a:t>
            </a:r>
            <a:r>
              <a:rPr lang="en-US" sz="2500" dirty="0">
                <a:solidFill>
                  <a:srgbClr val="000000"/>
                </a:solidFill>
                <a:latin typeface="Times New Roman"/>
                <a:ea typeface="Times New Roman"/>
                <a:cs typeface="Times New Roman"/>
                <a:sym typeface="Times New Roman"/>
              </a:rPr>
              <a:t>.</a:t>
            </a:r>
            <a:r>
              <a:rPr lang="en-US" sz="2500" b="1" dirty="0">
                <a:solidFill>
                  <a:srgbClr val="000000"/>
                </a:solidFill>
                <a:latin typeface="Times New Roman Bold"/>
                <a:ea typeface="Times New Roman Bold"/>
                <a:cs typeface="Times New Roman Bold"/>
                <a:sym typeface="Times New Roman Bold"/>
              </a:rPr>
              <a:t> </a:t>
            </a:r>
            <a:r>
              <a:rPr lang="en-US" sz="2500" b="1" dirty="0" err="1">
                <a:solidFill>
                  <a:srgbClr val="000000"/>
                </a:solidFill>
                <a:latin typeface="Times New Roman Bold"/>
                <a:ea typeface="Times New Roman Bold"/>
                <a:cs typeface="Times New Roman Bold"/>
                <a:sym typeface="Times New Roman Bold"/>
              </a:rPr>
              <a:t>Informações</a:t>
            </a:r>
            <a:r>
              <a:rPr lang="en-US" sz="2500" b="1" dirty="0">
                <a:solidFill>
                  <a:srgbClr val="000000"/>
                </a:solidFill>
                <a:latin typeface="Times New Roman Bold"/>
                <a:ea typeface="Times New Roman Bold"/>
                <a:cs typeface="Times New Roman Bold"/>
                <a:sym typeface="Times New Roman Bold"/>
              </a:rPr>
              <a:t> </a:t>
            </a:r>
            <a:r>
              <a:rPr lang="en-US" sz="2500" b="1" dirty="0" err="1">
                <a:solidFill>
                  <a:srgbClr val="000000"/>
                </a:solidFill>
                <a:latin typeface="Times New Roman Bold"/>
                <a:ea typeface="Times New Roman Bold"/>
                <a:cs typeface="Times New Roman Bold"/>
                <a:sym typeface="Times New Roman Bold"/>
              </a:rPr>
              <a:t>pesquisas</a:t>
            </a:r>
            <a:r>
              <a:rPr lang="en-US" sz="2500" b="1" dirty="0">
                <a:solidFill>
                  <a:srgbClr val="000000"/>
                </a:solidFill>
                <a:latin typeface="Times New Roman Bold"/>
                <a:ea typeface="Times New Roman Bold"/>
                <a:cs typeface="Times New Roman Bold"/>
                <a:sym typeface="Times New Roman Bold"/>
              </a:rPr>
              <a:t> e </a:t>
            </a:r>
            <a:r>
              <a:rPr lang="en-US" sz="2500" b="1" dirty="0" err="1">
                <a:solidFill>
                  <a:srgbClr val="000000"/>
                </a:solidFill>
                <a:latin typeface="Times New Roman Bold"/>
                <a:ea typeface="Times New Roman Bold"/>
                <a:cs typeface="Times New Roman Bold"/>
                <a:sym typeface="Times New Roman Bold"/>
              </a:rPr>
              <a:t>pesquisadores</a:t>
            </a:r>
            <a:r>
              <a:rPr lang="en-US" sz="2500" b="1" dirty="0">
                <a:solidFill>
                  <a:srgbClr val="000000"/>
                </a:solidFill>
                <a:latin typeface="Times New Roman Bold"/>
                <a:ea typeface="Times New Roman Bold"/>
                <a:cs typeface="Times New Roman Bold"/>
                <a:sym typeface="Times New Roman Bold"/>
              </a:rPr>
              <a:t> </a:t>
            </a:r>
            <a:r>
              <a:rPr lang="en-US" sz="2500" b="1" dirty="0" err="1">
                <a:solidFill>
                  <a:srgbClr val="000000"/>
                </a:solidFill>
                <a:latin typeface="Times New Roman Bold"/>
                <a:ea typeface="Times New Roman Bold"/>
                <a:cs typeface="Times New Roman Bold"/>
                <a:sym typeface="Times New Roman Bold"/>
              </a:rPr>
              <a:t>em</a:t>
            </a:r>
            <a:r>
              <a:rPr lang="en-US" sz="2500" b="1" dirty="0">
                <a:solidFill>
                  <a:srgbClr val="000000"/>
                </a:solidFill>
                <a:latin typeface="Times New Roman Bold"/>
                <a:ea typeface="Times New Roman Bold"/>
                <a:cs typeface="Times New Roman Bold"/>
                <a:sym typeface="Times New Roman Bold"/>
              </a:rPr>
              <a:t> </a:t>
            </a:r>
            <a:r>
              <a:rPr lang="en-US" sz="2500" b="1" dirty="0" err="1">
                <a:solidFill>
                  <a:srgbClr val="000000"/>
                </a:solidFill>
                <a:latin typeface="Times New Roman Bold"/>
                <a:ea typeface="Times New Roman Bold"/>
                <a:cs typeface="Times New Roman Bold"/>
                <a:sym typeface="Times New Roman Bold"/>
              </a:rPr>
              <a:t>Enfermagem</a:t>
            </a:r>
            <a:r>
              <a:rPr lang="en-US" sz="2500" dirty="0">
                <a:solidFill>
                  <a:srgbClr val="000000"/>
                </a:solidFill>
                <a:latin typeface="Times New Roman"/>
                <a:ea typeface="Times New Roman"/>
                <a:cs typeface="Times New Roman"/>
                <a:sym typeface="Times New Roman"/>
              </a:rPr>
              <a:t>. São Paulo, 1916. 124 p.</a:t>
            </a:r>
          </a:p>
        </p:txBody>
      </p:sp>
      <p:sp>
        <p:nvSpPr>
          <p:cNvPr id="12" name="TextBox 12"/>
          <p:cNvSpPr txBox="1"/>
          <p:nvPr/>
        </p:nvSpPr>
        <p:spPr>
          <a:xfrm>
            <a:off x="11324168" y="1069590"/>
            <a:ext cx="5935132" cy="869949"/>
          </a:xfrm>
          <a:prstGeom prst="rect">
            <a:avLst/>
          </a:prstGeom>
        </p:spPr>
        <p:txBody>
          <a:bodyPr lIns="0" tIns="0" rIns="0" bIns="0" rtlCol="0" anchor="t">
            <a:spAutoFit/>
          </a:bodyPr>
          <a:lstStyle/>
          <a:p>
            <a:pPr algn="ctr">
              <a:lnSpc>
                <a:spcPts val="3500"/>
              </a:lnSpc>
            </a:pP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a:t>
            </a:r>
            <a:r>
              <a:rPr lang="en-US" sz="2500" dirty="0" err="1">
                <a:solidFill>
                  <a:srgbClr val="971414"/>
                </a:solidFill>
                <a:latin typeface="Times New Roman" panose="02020603050405020304" pitchFamily="18" charset="0"/>
                <a:ea typeface="Open Sans"/>
                <a:cs typeface="Times New Roman" panose="02020603050405020304" pitchFamily="18" charset="0"/>
                <a:sym typeface="Open Sans"/>
              </a:rPr>
              <a:t>Colocar</a:t>
            </a: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 </a:t>
            </a:r>
            <a:r>
              <a:rPr lang="en-US" sz="2500" dirty="0" err="1">
                <a:solidFill>
                  <a:srgbClr val="971414"/>
                </a:solidFill>
                <a:latin typeface="Times New Roman" panose="02020603050405020304" pitchFamily="18" charset="0"/>
                <a:ea typeface="Open Sans"/>
                <a:cs typeface="Times New Roman" panose="02020603050405020304" pitchFamily="18" charset="0"/>
                <a:sym typeface="Open Sans"/>
              </a:rPr>
              <a:t>apenas</a:t>
            </a: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 as que </a:t>
            </a:r>
            <a:r>
              <a:rPr lang="en-US" sz="2500" dirty="0" err="1">
                <a:solidFill>
                  <a:srgbClr val="971414"/>
                </a:solidFill>
                <a:latin typeface="Times New Roman" panose="02020603050405020304" pitchFamily="18" charset="0"/>
                <a:ea typeface="Open Sans"/>
                <a:cs typeface="Times New Roman" panose="02020603050405020304" pitchFamily="18" charset="0"/>
                <a:sym typeface="Open Sans"/>
              </a:rPr>
              <a:t>foram</a:t>
            </a: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 </a:t>
            </a:r>
            <a:r>
              <a:rPr lang="en-US" sz="2500" dirty="0" err="1">
                <a:solidFill>
                  <a:srgbClr val="971414"/>
                </a:solidFill>
                <a:latin typeface="Times New Roman" panose="02020603050405020304" pitchFamily="18" charset="0"/>
                <a:ea typeface="Open Sans"/>
                <a:cs typeface="Times New Roman" panose="02020603050405020304" pitchFamily="18" charset="0"/>
                <a:sym typeface="Open Sans"/>
              </a:rPr>
              <a:t>utilizadas</a:t>
            </a: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 para a </a:t>
            </a:r>
            <a:r>
              <a:rPr lang="en-US" sz="2500" dirty="0" err="1">
                <a:solidFill>
                  <a:srgbClr val="971414"/>
                </a:solidFill>
                <a:latin typeface="Times New Roman" panose="02020603050405020304" pitchFamily="18" charset="0"/>
                <a:ea typeface="Open Sans"/>
                <a:cs typeface="Times New Roman" panose="02020603050405020304" pitchFamily="18" charset="0"/>
                <a:sym typeface="Open Sans"/>
              </a:rPr>
              <a:t>realização</a:t>
            </a: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 da </a:t>
            </a:r>
            <a:r>
              <a:rPr lang="en-US" sz="2500" dirty="0" err="1">
                <a:solidFill>
                  <a:srgbClr val="971414"/>
                </a:solidFill>
                <a:latin typeface="Times New Roman" panose="02020603050405020304" pitchFamily="18" charset="0"/>
                <a:ea typeface="Open Sans"/>
                <a:cs typeface="Times New Roman" panose="02020603050405020304" pitchFamily="18" charset="0"/>
                <a:sym typeface="Open Sans"/>
              </a:rPr>
              <a:t>apresentação</a:t>
            </a:r>
            <a:r>
              <a:rPr lang="en-US" sz="2500" dirty="0">
                <a:solidFill>
                  <a:srgbClr val="971414"/>
                </a:solidFill>
                <a:latin typeface="Times New Roman" panose="02020603050405020304" pitchFamily="18" charset="0"/>
                <a:ea typeface="Open Sans"/>
                <a:cs typeface="Times New Roman" panose="02020603050405020304" pitchFamily="18" charset="0"/>
                <a:sym typeface="Open Sans"/>
              </a:rPr>
              <a:t>)</a:t>
            </a:r>
          </a:p>
        </p:txBody>
      </p:sp>
      <p:pic>
        <p:nvPicPr>
          <p:cNvPr id="14" name="Imagem 13">
            <a:extLst>
              <a:ext uri="{FF2B5EF4-FFF2-40B4-BE49-F238E27FC236}">
                <a16:creationId xmlns:a16="http://schemas.microsoft.com/office/drawing/2014/main" id="{D165ECE6-B244-47C0-AEA0-7A0476FEE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47" y="159111"/>
            <a:ext cx="2274005" cy="17131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9153847"/>
            <a:ext cx="18288001" cy="1133153"/>
            <a:chOff x="0" y="0"/>
            <a:chExt cx="4871424" cy="377371"/>
          </a:xfrm>
        </p:grpSpPr>
        <p:sp>
          <p:nvSpPr>
            <p:cNvPr id="3" name="Freeform 3"/>
            <p:cNvSpPr/>
            <p:nvPr/>
          </p:nvSpPr>
          <p:spPr>
            <a:xfrm>
              <a:off x="0" y="0"/>
              <a:ext cx="4871424" cy="377371"/>
            </a:xfrm>
            <a:custGeom>
              <a:avLst/>
              <a:gdLst/>
              <a:ahLst/>
              <a:cxnLst/>
              <a:rect l="l" t="t" r="r" b="b"/>
              <a:pathLst>
                <a:path w="4871424" h="377371">
                  <a:moveTo>
                    <a:pt x="0" y="0"/>
                  </a:moveTo>
                  <a:lnTo>
                    <a:pt x="4871424" y="0"/>
                  </a:lnTo>
                  <a:lnTo>
                    <a:pt x="4871424" y="377371"/>
                  </a:lnTo>
                  <a:lnTo>
                    <a:pt x="0" y="377371"/>
                  </a:lnTo>
                  <a:close/>
                </a:path>
              </a:pathLst>
            </a:custGeom>
            <a:solidFill>
              <a:srgbClr val="D9D9D9"/>
            </a:solidFill>
          </p:spPr>
        </p:sp>
        <p:sp>
          <p:nvSpPr>
            <p:cNvPr id="4" name="TextBox 4"/>
            <p:cNvSpPr txBox="1"/>
            <p:nvPr/>
          </p:nvSpPr>
          <p:spPr>
            <a:xfrm>
              <a:off x="0" y="-38100"/>
              <a:ext cx="4871424" cy="41547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272708" y="371042"/>
            <a:ext cx="11950773" cy="7962203"/>
          </a:xfrm>
          <a:custGeom>
            <a:avLst/>
            <a:gdLst/>
            <a:ahLst/>
            <a:cxnLst/>
            <a:rect l="l" t="t" r="r" b="b"/>
            <a:pathLst>
              <a:path w="11950773" h="7962203">
                <a:moveTo>
                  <a:pt x="0" y="0"/>
                </a:moveTo>
                <a:lnTo>
                  <a:pt x="11950773" y="0"/>
                </a:lnTo>
                <a:lnTo>
                  <a:pt x="11950773" y="7962202"/>
                </a:lnTo>
                <a:lnTo>
                  <a:pt x="0" y="7962202"/>
                </a:lnTo>
                <a:lnTo>
                  <a:pt x="0" y="0"/>
                </a:lnTo>
                <a:close/>
              </a:path>
            </a:pathLst>
          </a:custGeom>
          <a:blipFill>
            <a:blip r:embed="rId2"/>
            <a:stretch>
              <a:fillRect/>
            </a:stretch>
          </a:blipFill>
        </p:spPr>
      </p:sp>
      <p:sp>
        <p:nvSpPr>
          <p:cNvPr id="7" name="TextBox 7"/>
          <p:cNvSpPr txBox="1"/>
          <p:nvPr/>
        </p:nvSpPr>
        <p:spPr>
          <a:xfrm>
            <a:off x="6940505" y="8559235"/>
            <a:ext cx="4615180" cy="387349"/>
          </a:xfrm>
          <a:prstGeom prst="rect">
            <a:avLst/>
          </a:prstGeom>
        </p:spPr>
        <p:txBody>
          <a:bodyPr lIns="0" tIns="0" rIns="0" bIns="0" rtlCol="0" anchor="t">
            <a:spAutoFit/>
          </a:bodyPr>
          <a:lstStyle/>
          <a:p>
            <a:pPr algn="ctr">
              <a:lnSpc>
                <a:spcPts val="2800"/>
              </a:lnSpc>
            </a:pPr>
            <a:r>
              <a:rPr lang="en-US" sz="2000">
                <a:solidFill>
                  <a:srgbClr val="000000"/>
                </a:solidFill>
                <a:latin typeface="Times New Roman"/>
                <a:ea typeface="Times New Roman"/>
                <a:cs typeface="Times New Roman"/>
                <a:sym typeface="Times New Roman"/>
              </a:rPr>
              <a:t>Legenda da Imagem e fonte de sua origem.</a:t>
            </a:r>
          </a:p>
        </p:txBody>
      </p:sp>
      <p:pic>
        <p:nvPicPr>
          <p:cNvPr id="9" name="Imagem 8">
            <a:extLst>
              <a:ext uri="{FF2B5EF4-FFF2-40B4-BE49-F238E27FC236}">
                <a16:creationId xmlns:a16="http://schemas.microsoft.com/office/drawing/2014/main" id="{24443429-5D95-4718-80AC-2CCA62D61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49" y="159111"/>
            <a:ext cx="2274005" cy="17131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1008</Words>
  <Application>Microsoft Office PowerPoint</Application>
  <PresentationFormat>Personalizar</PresentationFormat>
  <Paragraphs>49</Paragraphs>
  <Slides>12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12</vt:i4>
      </vt:variant>
    </vt:vector>
  </HeadingPairs>
  <TitlesOfParts>
    <vt:vector size="20" baseType="lpstr">
      <vt:lpstr>Times New Roman</vt:lpstr>
      <vt:lpstr>Times New Roman Bold</vt:lpstr>
      <vt:lpstr>Telegraf</vt:lpstr>
      <vt:lpstr>Telegraf Bold</vt:lpstr>
      <vt:lpstr>Calibri</vt:lpstr>
      <vt:lpstr>Arial</vt:lpstr>
      <vt:lpstr>Open Sans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 Aluno</dc:title>
  <dc:creator>Biblioteca</dc:creator>
  <cp:lastModifiedBy>f298bibli - Fatec de Barretos</cp:lastModifiedBy>
  <cp:revision>6</cp:revision>
  <dcterms:created xsi:type="dcterms:W3CDTF">2006-08-16T00:00:00Z</dcterms:created>
  <dcterms:modified xsi:type="dcterms:W3CDTF">2025-06-10T23:12:57Z</dcterms:modified>
  <dc:identifier>DAGp_SY5u5k</dc:identifier>
</cp:coreProperties>
</file>