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57" r:id="rId5"/>
    <p:sldId id="263" r:id="rId6"/>
    <p:sldId id="262" r:id="rId7"/>
    <p:sldId id="261" r:id="rId8"/>
    <p:sldId id="25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76B3-5022-4F2D-B384-3BE5C42A5479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3B8C-DE0C-45D2-86EB-676B8D141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B8C-DE0C-45D2-86EB-676B8D141A1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60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A6A8B-8861-0A4C-BC03-5C953CDA3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B4A3C2-E713-6D5F-D7F1-69E6B3962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4BE73E-F61E-5C83-AC28-52ADF4E1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1A8C9-E126-CA2F-1D34-FCDC777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64213-911A-BF37-5A46-9B3E08EE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49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D8D07-E389-1B3C-2DA0-9B32D7E1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1F8178-185E-86DD-BBE5-C394A3E33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6992BB-FC51-B5AC-0FBB-49C708D5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44AC9-9EF3-A5CE-AB6A-B2C7E7A4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E634B-CA94-FB1F-C43A-82A9E5B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2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F8AB0B-0FD1-7913-7B16-6E03EDC77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04E574-18CE-E8CD-0229-81A444713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DBD3BD-7092-3063-697F-899AB5CE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0973D5-BA42-2616-96FC-62EBFD7D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022C27-4086-EFD0-B08D-B425CAED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90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9EA9E-DD52-E60A-CD04-4425BDD2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2395C2-1CCA-B7E3-0350-9E19EF90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ECBDEA-DA39-BF1A-7004-084A8231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E5F36-706C-6CE4-F453-9A8B5D9D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D422F-67A1-6EA1-D70A-ED8F1DA2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63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099E7-010D-5A81-B7B1-5F437C87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87A7A7-B7CF-7E67-9FE3-F998CB82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912CB0-92B6-EE51-C567-2114E8BA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818CC2-F1B3-9AE0-212F-8E381D2F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B475B1-0CFB-4D7F-E4C2-642F99F9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1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FEA29-E435-67E2-B99F-25D94640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07D45B-0C09-7AE8-0435-4A76FD4CE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DBE583-5222-3FA2-40F4-D07D39B3A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94E23B-16C3-8BD8-645D-F9427341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C1B830-AE18-0935-82DC-B6E6CF0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F087DD-5724-6541-C5BC-BAB1BAAD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6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8803-AFD1-041F-ACAE-EC0488F6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DCFB08-1C45-62BD-9482-634C3121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CB3617-6A76-9E3E-5A73-968D5F5E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AFB9D2-FD25-2C97-E540-B05272C50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D0B994-455B-ADC0-32E7-5A02E25C3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C500B7-015A-CE24-9C2F-AC138441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659D11-CCA5-F028-D01F-C2661B5A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D2AA81-CCF5-4474-3ADD-D39B1817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A57B2-8B22-5950-01BC-EEF08D82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CE3294-6F00-10BA-90F0-0B81B569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32FE7A-C61F-B720-9242-7CB5BBD8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B6A051-CE4F-A394-6FAE-B14DE121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5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C440CA-9AB9-FB45-1303-9D936959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2DAFB3-E936-258D-74FD-7DD43820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9CE979-43A5-125E-0843-9E95361E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7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5565A-BA3F-ABED-A0F8-0D4C4AAB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E0E30B-4263-274D-0905-A2BB0C63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4E92DD-326F-F760-2275-0DE0ECC90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BDB912-44B9-9C49-31EB-A8E14D0D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D83404-B241-5C60-1226-A39CFD8B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70E4F9-44F0-4A9A-FFE6-4B146049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B49AC-AD94-B1F3-94FB-286B11E4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F9D11A-43A3-40E1-0353-991291AA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A495DB-EB74-4682-D7C5-67E9932C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48E0D6-3B27-3B10-AF8D-1710CB53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BBBB72-DA4D-5150-659A-4B23B8BC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A5D9D-74C1-CE04-A0D7-9EAE8EF4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5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9652CB-8BDB-5BF3-F17C-FEB721D3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93BD27-0055-91E1-93F7-F2266FE7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60D77-F9AA-71CD-B181-D3E9EFC4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941FB-80E1-4163-8902-66EB1563A6F6}" type="datetimeFigureOut">
              <a:rPr lang="pt-BR" smtClean="0"/>
              <a:t>01/06/2026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91AA95-D250-7317-1C45-B1C48310B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7E73D5-4152-2974-B1CA-FB6C732C5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207EE-3E35-498A-B367-30B9831E9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ortalminhaarea.sp.gov.br/minha_ar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964A6-21DB-86A9-7D25-7141759A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Acesse o link: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B07B79-7C12-C3CF-FB88-EDD0F036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https://www.portalminhaarea.sp.gov.br/minha_area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B3A6A1-594B-D749-915F-18455CE3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8" y="2395537"/>
            <a:ext cx="7565571" cy="42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DAA3A-9C32-0DD4-0C49-EE24BF1C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Login com a conta .GOV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A29AC0D-0419-9FEE-1063-4E6B56114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A25A2DF-8FB5-2637-3D2E-E2980B65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8" y="1965399"/>
            <a:ext cx="8048847" cy="452747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65C80D9-D320-7F63-0D1A-C5DD58E6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Clicar em: Controladoria Geral do Estado e escolha SP-</a:t>
            </a:r>
            <a:r>
              <a:rPr lang="pt-BR" dirty="0" err="1"/>
              <a:t>Patri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93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7709063-D16F-C61D-6BE2-22DA3148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14437"/>
            <a:ext cx="11029950" cy="44291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E350AE-D633-66CD-4216-6597F94C5388}"/>
              </a:ext>
            </a:extLst>
          </p:cNvPr>
          <p:cNvSpPr txBox="1"/>
          <p:nvPr/>
        </p:nvSpPr>
        <p:spPr>
          <a:xfrm>
            <a:off x="5776111" y="2907155"/>
            <a:ext cx="323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Clique em Minha Declarações para iniciar a entrega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815C3FDE-89D3-626C-F298-987C328E7F0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92989" y="2118511"/>
            <a:ext cx="1883122" cy="111181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8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B8D7-D9F8-B591-12A6-21FD0C50F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CE2514-EAB8-CBF8-BEFC-964EC8FA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785812"/>
            <a:ext cx="115347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5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657D3-82FB-43E2-F896-5DC90EC7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42E5E6-7368-732C-1441-A79D9DDD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862012"/>
            <a:ext cx="10258425" cy="5133975"/>
          </a:xfrm>
          <a:prstGeom prst="rect">
            <a:avLst/>
          </a:prstGeom>
        </p:spPr>
      </p:pic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22F4FC87-B617-3FA3-DF61-C70468841A28}"/>
              </a:ext>
            </a:extLst>
          </p:cNvPr>
          <p:cNvCxnSpPr/>
          <p:nvPr/>
        </p:nvCxnSpPr>
        <p:spPr>
          <a:xfrm flipV="1">
            <a:off x="3630440" y="3195873"/>
            <a:ext cx="3630439" cy="54320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4BF7A7-0179-FA9C-FCDA-19FDE7F3D7E3}"/>
              </a:ext>
            </a:extLst>
          </p:cNvPr>
          <p:cNvSpPr txBox="1"/>
          <p:nvPr/>
        </p:nvSpPr>
        <p:spPr>
          <a:xfrm>
            <a:off x="966787" y="289711"/>
            <a:ext cx="690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Nesta tela deverá ser inserida as informações e em seguida anexar o arquivo da Declaração de IR de acordo com o tipo de arquivo aceito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6C0CA5-5870-A224-DA65-77012BBAACEB}"/>
              </a:ext>
            </a:extLst>
          </p:cNvPr>
          <p:cNvSpPr txBox="1"/>
          <p:nvPr/>
        </p:nvSpPr>
        <p:spPr>
          <a:xfrm>
            <a:off x="4508626" y="6065822"/>
            <a:ext cx="622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Clique em “Concluir Entrega da Declaração no </a:t>
            </a:r>
            <a:r>
              <a:rPr lang="pt-BR" dirty="0" err="1">
                <a:solidFill>
                  <a:srgbClr val="FF0000"/>
                </a:solidFill>
              </a:rPr>
              <a:t>SPPatri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C6DF9711-9562-2FA0-7103-766A8B1222B7}"/>
              </a:ext>
            </a:extLst>
          </p:cNvPr>
          <p:cNvCxnSpPr>
            <a:endCxn id="9" idx="1"/>
          </p:cNvCxnSpPr>
          <p:nvPr/>
        </p:nvCxnSpPr>
        <p:spPr>
          <a:xfrm>
            <a:off x="3630440" y="5667469"/>
            <a:ext cx="878186" cy="583019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6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00C6-DA2E-82A4-3AAA-8CF9FF0A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2DFF5E-78A3-C336-CF71-24F2B7A1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604837"/>
            <a:ext cx="116490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275B17-3EA8-A1CF-2531-E1AB459E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09587"/>
            <a:ext cx="106775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96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78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Acesse o link: </vt:lpstr>
      <vt:lpstr>Login com a conta .GOV</vt:lpstr>
      <vt:lpstr>Clicar em: Controladoria Geral do Estado e escolha SP-Patri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Ilaércio Fioramonte Filho</dc:creator>
  <cp:lastModifiedBy>Vanessa de Almeida Silva</cp:lastModifiedBy>
  <cp:revision>4</cp:revision>
  <dcterms:created xsi:type="dcterms:W3CDTF">2026-06-01T17:11:51Z</dcterms:created>
  <dcterms:modified xsi:type="dcterms:W3CDTF">2026-06-01T19:22:21Z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2026-06-01T17:19:43Z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d05eaba8-4465-496d-a1dc-6eab3e48a79e</vt:lpwstr>
  </property>
  <property fmtid="{D5CDD505-2E9C-101B-9397-08002B2CF9AE}" pid="8" name="MSIP_Label_ff380b4d-8a71-4241-982c-3816ad3ce8fc_ContentBits">
    <vt:lpwstr>0</vt:lpwstr>
  </property>
  <property fmtid="{D5CDD505-2E9C-101B-9397-08002B2CF9AE}" pid="9" name="MSIP_Label_ff380b4d-8a71-4241-982c-3816ad3ce8fc_Tag">
    <vt:lpwstr>10, 3, 0, 1</vt:lpwstr>
  </property>
</Properties>
</file>