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0" r:id="rId3"/>
    <p:sldId id="258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CEC0F-A6D5-D1DD-5F82-93D1E2E993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C7B7EE7-ED69-B51A-5219-C17C967E6D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F2856E-4357-A192-E266-FDC7875F7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8B4862-E918-B948-FD7D-267815A9E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24EFA0-2D2B-1B4D-606B-5EB15AA3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8552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FAA023-86CD-10F0-4881-D33386648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150B2A2-D9C1-89D7-CFDA-459D66BC27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066F46-28B1-B381-1C1B-9E21EE251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4B2DF4-20FF-4FE6-48D5-A9E6EA688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AF9487-501A-EA8C-F571-1D6B7AD8E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970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379003B-C006-C77C-48CB-F923DE169F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97D3DC-9BA6-DBED-D237-3A0D74C08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4FC6C1-7EB5-ED75-DC03-46AAE478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A01D7D-A0D0-FF90-4EDB-1E979EFAE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6C10A11-0A74-AA47-BD5B-C8C662CE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14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95D056-A14C-8D17-2456-92454CF66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2E3F929-3734-7892-D028-788DB7216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703E84-A579-4CB5-349C-2A7287DD8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5E95F6-9812-DEA5-A595-64952A606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EA9BD1-1794-175C-C78A-E9B14D23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030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16F79D-40D8-17A3-BB05-57D87D197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1C7A32E-DD7B-6F34-EBE2-54BD7FD7E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D2D490-14BB-4C78-CCF1-69A9EF467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AB71714-4679-A151-1185-CA0F92D4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4848FA-F245-C91F-9A11-559B069D8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887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8F89FD-BCC8-8303-EE12-1F87DBE0B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86E121A-158C-C000-4C52-F92718547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2C4ECB0-26F4-66FB-BC94-C009D5BB33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9AF93A8-6BB0-6D42-10CF-DE968CC0B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A359E1-B608-AF8B-F3ED-1061BE150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1F2516-EF0B-3C1A-2A10-3AFD89865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2385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9D212A-C22C-3765-F3F6-EA86460C6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2E135DB-5690-36D6-AC41-FE4281AA0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282E51F-8604-F11D-8F64-217D84431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42E9DE4-47DA-8F09-20B8-3DB35E9F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296EBB7-CE16-C829-D4BA-A74B6C7933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11B4FA-E7A3-B227-844F-19D27DB51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11E503F-219B-3D18-D4CC-50725238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53DA22E-BCA0-B9A4-070D-7FFA7BF71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689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3F91EC-E5EB-400C-8F2B-07A5ADAC9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EECA14D-BB15-6AE0-C7C4-3A630015E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7BE4362-A8AD-10C6-88E8-388742C72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6F616CF-876C-9D83-C011-D87EBADB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611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4CF887C-BEB4-69ED-4A04-83FB60487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EE00E8-37A5-56A0-2DCD-B24A8B4E9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DD54888-0C84-6A26-B6D0-493A25F07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229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E968BA-CC40-6487-34C9-B69E82B6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653EE67-637C-0058-FA7B-223C2D3C8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189CC28-62F7-9D18-63AD-C06DA515F9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0B487E0-8BD1-A77B-E757-37B1C3643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E3340EE-ECFA-2126-0C4D-2731C4F6D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56C03C2-CE92-483B-F6F6-DCF408ECD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791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812727-3272-AE21-CF17-53C2D5323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AE7CB23-84A0-E3E6-2C64-E77CBAFCA9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180C2F3-ACA2-1A6B-FE18-23FAFB16B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37B3280-0F8D-814A-2F70-4EE6465C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7CE3F2-283B-557C-310C-C91CAC29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111442D-228F-AF8F-BC7F-9907D1D3F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274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9693770-0728-2F8C-E2C5-28D6B620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BD237E0-D6CC-893A-C1C0-7D837CBCF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02B474F-426D-39CB-EE7F-EE6F8F0EEB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7A6604-8849-AC4D-83C1-985D5F0CDB30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06A00D-4528-B411-E7C2-B2101E339F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91E2377-DC88-78DE-D4B5-855A4A970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ED43F7-66B7-8B40-BC51-795ABB8F37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6901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A28100D-91F0-A664-0B04-484D33169E1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BC1A1AA-7EB1-DEB1-50FB-39796C6691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0332" y="793283"/>
            <a:ext cx="7414351" cy="1653888"/>
          </a:xfrm>
        </p:spPr>
        <p:txBody>
          <a:bodyPr>
            <a:normAutofit fontScale="90000"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 da </a:t>
            </a:r>
            <a:b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apresentação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44D3F1-5D83-B509-B021-6D3FF67F51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0332" y="2745477"/>
            <a:ext cx="7414351" cy="80470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pt-BR" sz="1600" dirty="0">
                <a:solidFill>
                  <a:schemeClr val="bg1"/>
                </a:solidFill>
              </a:rPr>
              <a:t>Data</a:t>
            </a:r>
          </a:p>
          <a:p>
            <a:pPr algn="l">
              <a:lnSpc>
                <a:spcPct val="100000"/>
              </a:lnSpc>
            </a:pPr>
            <a:r>
              <a:rPr lang="pt-BR" sz="1600" dirty="0">
                <a:solidFill>
                  <a:schemeClr val="bg1"/>
                </a:solidFill>
              </a:rPr>
              <a:t>Versão</a:t>
            </a:r>
          </a:p>
        </p:txBody>
      </p:sp>
    </p:spTree>
    <p:extLst>
      <p:ext uri="{BB962C8B-B14F-4D97-AF65-F5344CB8AC3E}">
        <p14:creationId xmlns:p14="http://schemas.microsoft.com/office/powerpoint/2010/main" val="377333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E40AC5A2-9CAD-A93A-6FDC-441BE4975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21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3A75094-5D9C-1572-A6AE-7F0BB4EE84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2025"/>
            <a:ext cx="12448087" cy="7002049"/>
          </a:xfrm>
          <a:prstGeom prst="rect">
            <a:avLst/>
          </a:prstGeom>
        </p:spPr>
      </p:pic>
      <p:sp>
        <p:nvSpPr>
          <p:cNvPr id="6" name="Subtítulo 2">
            <a:extLst>
              <a:ext uri="{FF2B5EF4-FFF2-40B4-BE49-F238E27FC236}">
                <a16:creationId xmlns:a16="http://schemas.microsoft.com/office/drawing/2014/main" id="{AA7B4F16-3F4D-615A-DC06-4FF5F269F792}"/>
              </a:ext>
            </a:extLst>
          </p:cNvPr>
          <p:cNvSpPr txBox="1">
            <a:spLocks/>
          </p:cNvSpPr>
          <p:nvPr/>
        </p:nvSpPr>
        <p:spPr>
          <a:xfrm>
            <a:off x="2516866" y="5154397"/>
            <a:ext cx="7414351" cy="387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pt-BR" sz="1800" b="1" dirty="0">
                <a:solidFill>
                  <a:schemeClr val="bg1"/>
                </a:solidFill>
              </a:rPr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3780915689"/>
      </p:ext>
    </p:extLst>
  </p:cSld>
  <p:clrMapOvr>
    <a:masterClrMapping/>
  </p:clrMapOvr>
</p:sld>
</file>

<file path=ppt/theme/theme1.xml><?xml version="1.0" encoding="utf-8"?>
<a:theme xmlns:a="http://schemas.openxmlformats.org/drawingml/2006/main" name="Apresentação Brasão - Pret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presentação Brasão - Preto" id="{5E3F0752-80B7-5A4B-9EBE-F5A6F916D481}" vid="{4E5640BF-4FC0-414C-B4DC-65CB02885E5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89B0FF50EEEE42992490B27E3F321C" ma:contentTypeVersion="15" ma:contentTypeDescription="Crie um novo documento." ma:contentTypeScope="" ma:versionID="55f963d6fb16ff22f7c8b887fbd3418a">
  <xsd:schema xmlns:xsd="http://www.w3.org/2001/XMLSchema" xmlns:xs="http://www.w3.org/2001/XMLSchema" xmlns:p="http://schemas.microsoft.com/office/2006/metadata/properties" xmlns:ns2="33a72eb7-7584-48bf-b008-1d13f1023413" xmlns:ns3="88ac7d42-e496-4e2c-8569-72af69d93c5c" targetNamespace="http://schemas.microsoft.com/office/2006/metadata/properties" ma:root="true" ma:fieldsID="5c12381349619f8055d29c9e944d7f8e" ns2:_="" ns3:_="">
    <xsd:import namespace="33a72eb7-7584-48bf-b008-1d13f1023413"/>
    <xsd:import namespace="88ac7d42-e496-4e2c-8569-72af69d93c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a72eb7-7584-48bf-b008-1d13f10234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tatus de liberação" ma:internalName="_x0024_Resources_x003a_core_x002c_Signoff_Status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ac7d42-e496-4e2c-8569-72af69d93c5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541d3ab-305e-4232-8286-3bf7fd19c279}" ma:internalName="TaxCatchAll" ma:showField="CatchAllData" ma:web="88ac7d42-e496-4e2c-8569-72af69d93c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8ac7d42-e496-4e2c-8569-72af69d93c5c" xsi:nil="true"/>
    <_Flow_SignoffStatus xmlns="33a72eb7-7584-48bf-b008-1d13f1023413" xsi:nil="true"/>
    <lcf76f155ced4ddcb4097134ff3c332f xmlns="33a72eb7-7584-48bf-b008-1d13f102341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83C9B9C-644B-440B-B044-47E22705E7C8}"/>
</file>

<file path=customXml/itemProps2.xml><?xml version="1.0" encoding="utf-8"?>
<ds:datastoreItem xmlns:ds="http://schemas.openxmlformats.org/officeDocument/2006/customXml" ds:itemID="{3D85839F-915E-4CE8-AE29-FEFFAC876281}"/>
</file>

<file path=customXml/itemProps3.xml><?xml version="1.0" encoding="utf-8"?>
<ds:datastoreItem xmlns:ds="http://schemas.openxmlformats.org/officeDocument/2006/customXml" ds:itemID="{759E32FF-701C-4487-AF1F-27646F57BD1F}"/>
</file>

<file path=docProps/app.xml><?xml version="1.0" encoding="utf-8"?>
<Properties xmlns="http://schemas.openxmlformats.org/officeDocument/2006/extended-properties" xmlns:vt="http://schemas.openxmlformats.org/officeDocument/2006/docPropsVTypes">
  <Template>Apresentação Brasão - Preto</Template>
  <TotalTime>37</TotalTime>
  <Words>7</Words>
  <Application>Microsoft Macintosh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Verdana</vt:lpstr>
      <vt:lpstr>Apresentação Brasão - Preto</vt:lpstr>
      <vt:lpstr>Tema da  apresentação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Alves Pereira</dc:creator>
  <cp:lastModifiedBy>Daniele Alves Pereira</cp:lastModifiedBy>
  <cp:revision>1</cp:revision>
  <dcterms:created xsi:type="dcterms:W3CDTF">2026-05-27T20:24:42Z</dcterms:created>
  <dcterms:modified xsi:type="dcterms:W3CDTF">2026-05-27T21:26:22Z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0x0101001589B0FF50EEEE42992490B27E3F321C</vt:lpwstr>
  </property>
</Properties>
</file>