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8385C4-9BAC-9C72-49C5-1027388A1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C6B0B5F-A9D6-E162-C0F6-11651ABA5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F02125A-1BC7-F466-6164-E380835FD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708675-2282-D9C0-54FD-0A3338506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37F81F-B2B7-7124-7AC4-EA4EF594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881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69FD5-1408-B146-F41A-7C464980D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CD83778-6031-12E0-4A07-CBF2681A4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C01548-9CF7-E27D-28E9-190ACA1EE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81DE872-06DE-0891-6104-2C8CCB21B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753A42-6E7F-D3AA-A205-189E46963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883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BA56E90-9FFF-9104-10E3-4A374B0BBF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784915-D823-2638-AD71-7BE2C3DAA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925646-14F1-A79B-C4B7-71D61B39D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8F9D2AD-8FC9-ED34-2D45-8926881A4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1F3C3A-42F8-C8D7-9F85-D949F2134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035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0FA9A-4598-612A-8391-2874A321B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D3C66F8-90FA-85C2-47D9-6C096D649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A25810-F333-602B-4EC9-B0891E77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B75B21-CCA7-9344-28DE-FA75E84B6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92431DA-D0F8-2AA4-F686-659274365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03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B92A55-C5E9-89EA-6326-842604FAA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E4AE43-1C4E-3E99-11D6-A519FA1BC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003B627-5384-A06D-E25D-25E805ABD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02A916-5C42-E9BD-9A24-876569113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1F6FE91-2889-9D7B-65DD-A7CAD6C13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009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6EE79F-8DA1-EF81-AEC6-18B73AD55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79CB87D-D2FA-DBB2-3C95-6E25607273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F81F02A-2431-7E5D-0D2C-0BADF6CEF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BAC55C-7005-1905-5660-CDE21EEAE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C8C5F34-04AC-4F12-C8E0-C1FB2F11C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69CA6A9-DE97-55E4-0DCC-C01620517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7020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1452CE-B26C-F78A-ACCC-38CC6F7F1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F258329-224F-97A9-28DD-53434C648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6EB901A-3519-556A-DF23-B15D1983F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98FFC5F-F900-4A23-3F44-EF24CE464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E1F5001-4E03-71A1-47A8-4E9FFD246C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835C3E2-CC17-B3B6-A439-E9A3C05DB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CE2C6D1-C86E-9F2B-1B13-E92D0F357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03A1ED9-1826-660D-BCC6-978240812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0483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02D916-AF1E-4F7A-4FA5-5201B1E5C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DA55332-05F9-D7A1-B8F0-947021FEE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9852AA2-7D70-EA08-CE50-1DE74A72F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78E2515-7B22-5CBE-7745-55BFEFF24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726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A75D73C-BE35-7549-42E1-5D9E00A22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1D75354-D92E-759F-EB95-EA6A3D133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0C9B63-2088-780D-5EEF-CEFCEA972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318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3B80F-CE96-374E-F609-B178D6F9F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F302E80-2797-16F6-F310-8108A39CB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5DBAD53-8AF4-3E74-E076-FDC9BFF43F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61DD9D-AD98-CB2F-65D8-229B0E570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ED60E72-31CE-5C56-1070-77DD2BE89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CD9B32C-A9A0-12FE-91C4-0C873A4EB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0135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E18A12-B0E0-9375-458D-9267E326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00223EF-4637-AE52-66FD-0B27FCE477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FFB2EF2-C125-54D2-1EF5-8B587C10B6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8F268DF-3392-5D1A-B617-C118D1BCA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8D4D19D-D86C-7E95-8989-0B51839C5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5DB2E8-794B-5FDB-723E-C286C96F0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6408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8D8E16A-843B-9F07-C81D-C3E010FA7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45E835F-5A82-DB76-4ECB-A01FB7A7A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18A22A5-8C49-7A6B-427A-A68F3D0F0E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2C47D3-7C66-3C4A-8E33-4B9A2E707011}" type="datetimeFigureOut">
              <a:rPr lang="pt-BR" smtClean="0"/>
              <a:t>27/05/2026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53BB03-F987-528F-0416-7441FEB3A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071A7A-72B7-3512-1062-B3436AB476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180564-A68B-964F-A61E-4E60C3D183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DC4BCD1-DAC6-A77E-5984-EE4141177C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99A4C65E-A501-A43E-044B-4AA741364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0332" y="793283"/>
            <a:ext cx="7414351" cy="1653888"/>
          </a:xfrm>
        </p:spPr>
        <p:txBody>
          <a:bodyPr>
            <a:normAutofit fontScale="90000"/>
          </a:bodyPr>
          <a:lstStyle/>
          <a:p>
            <a:pPr algn="l"/>
            <a:r>
              <a:rPr lang="pt-BR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Tema da </a:t>
            </a:r>
            <a:br>
              <a:rPr lang="pt-BR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BR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apresentação</a:t>
            </a:r>
            <a:endParaRPr lang="pt-BR" dirty="0"/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53971DF9-155A-0FA9-15AD-4F1157747C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0332" y="2745477"/>
            <a:ext cx="7414351" cy="80470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pt-BR" sz="1600"/>
              <a:t>Data</a:t>
            </a:r>
          </a:p>
          <a:p>
            <a:pPr algn="l">
              <a:lnSpc>
                <a:spcPct val="100000"/>
              </a:lnSpc>
            </a:pPr>
            <a:r>
              <a:rPr lang="pt-BR" sz="1600"/>
              <a:t>Versão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150749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D3575AB-B98D-80D0-209E-CCF92CAD62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63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C552663-AC5B-125E-D307-6AB72D5BF0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ítulo 2">
            <a:extLst>
              <a:ext uri="{FF2B5EF4-FFF2-40B4-BE49-F238E27FC236}">
                <a16:creationId xmlns:a16="http://schemas.microsoft.com/office/drawing/2014/main" id="{F33B16F8-1E8B-4BD6-E42B-984A3DF7F750}"/>
              </a:ext>
            </a:extLst>
          </p:cNvPr>
          <p:cNvSpPr txBox="1">
            <a:spLocks/>
          </p:cNvSpPr>
          <p:nvPr/>
        </p:nvSpPr>
        <p:spPr>
          <a:xfrm>
            <a:off x="2388824" y="5165414"/>
            <a:ext cx="7414351" cy="387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pt-BR" sz="1800" b="1" dirty="0"/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28576122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89B0FF50EEEE42992490B27E3F321C" ma:contentTypeVersion="15" ma:contentTypeDescription="Crie um novo documento." ma:contentTypeScope="" ma:versionID="55f963d6fb16ff22f7c8b887fbd3418a">
  <xsd:schema xmlns:xsd="http://www.w3.org/2001/XMLSchema" xmlns:xs="http://www.w3.org/2001/XMLSchema" xmlns:p="http://schemas.microsoft.com/office/2006/metadata/properties" xmlns:ns2="33a72eb7-7584-48bf-b008-1d13f1023413" xmlns:ns3="88ac7d42-e496-4e2c-8569-72af69d93c5c" targetNamespace="http://schemas.microsoft.com/office/2006/metadata/properties" ma:root="true" ma:fieldsID="5c12381349619f8055d29c9e944d7f8e" ns2:_="" ns3:_="">
    <xsd:import namespace="33a72eb7-7584-48bf-b008-1d13f1023413"/>
    <xsd:import namespace="88ac7d42-e496-4e2c-8569-72af69d93c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a72eb7-7584-48bf-b008-1d13f10234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tatus de liberação" ma:internalName="_x0024_Resources_x003a_core_x002c_Signoff_Status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ac7d42-e496-4e2c-8569-72af69d93c5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541d3ab-305e-4232-8286-3bf7fd19c279}" ma:internalName="TaxCatchAll" ma:showField="CatchAllData" ma:web="88ac7d42-e496-4e2c-8569-72af69d93c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8ac7d42-e496-4e2c-8569-72af69d93c5c" xsi:nil="true"/>
    <_Flow_SignoffStatus xmlns="33a72eb7-7584-48bf-b008-1d13f1023413" xsi:nil="true"/>
    <lcf76f155ced4ddcb4097134ff3c332f xmlns="33a72eb7-7584-48bf-b008-1d13f102341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C876A29-CBF0-409D-B201-422C48429141}"/>
</file>

<file path=customXml/itemProps2.xml><?xml version="1.0" encoding="utf-8"?>
<ds:datastoreItem xmlns:ds="http://schemas.openxmlformats.org/officeDocument/2006/customXml" ds:itemID="{4CC8C436-96F6-4FD0-8A9C-BE16DD914180}"/>
</file>

<file path=customXml/itemProps3.xml><?xml version="1.0" encoding="utf-8"?>
<ds:datastoreItem xmlns:ds="http://schemas.openxmlformats.org/officeDocument/2006/customXml" ds:itemID="{8EE44988-61DF-4154-850D-469585E8C894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Macintosh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Verdana</vt:lpstr>
      <vt:lpstr>Tema do Office</vt:lpstr>
      <vt:lpstr>Tema da  apresentação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Daniele Alves Pereira</dc:creator>
  <cp:lastModifiedBy>Daniele Alves Pereira</cp:lastModifiedBy>
  <cp:revision>1</cp:revision>
  <dcterms:created xsi:type="dcterms:W3CDTF">2026-05-27T21:30:53Z</dcterms:created>
  <dcterms:modified xsi:type="dcterms:W3CDTF">2026-05-27T21:32:15Z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0x0101001589B0FF50EEEE42992490B27E3F321C</vt:lpwstr>
  </property>
</Properties>
</file>