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8" r:id="rId5"/>
  </p:sldIdLst>
  <p:sldSz cx="6372225" cy="1497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13"/>
    <p:restoredTop sz="94726"/>
  </p:normalViewPr>
  <p:slideViewPr>
    <p:cSldViewPr snapToGrid="0" snapToObjects="1">
      <p:cViewPr varScale="1">
        <p:scale>
          <a:sx n="247" d="100"/>
          <a:sy n="247" d="100"/>
        </p:scale>
        <p:origin x="192" y="1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m 20">
            <a:extLst>
              <a:ext uri="{FF2B5EF4-FFF2-40B4-BE49-F238E27FC236}">
                <a16:creationId xmlns:a16="http://schemas.microsoft.com/office/drawing/2014/main" id="{4AD89FD6-824E-7C8E-948F-291F8DC630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r="11932"/>
          <a:stretch>
            <a:fillRect/>
          </a:stretch>
        </p:blipFill>
        <p:spPr>
          <a:xfrm>
            <a:off x="0" y="1"/>
            <a:ext cx="6372225" cy="1497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865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71" userDrawn="1">
          <p15:clr>
            <a:srgbClr val="FBAE40"/>
          </p15:clr>
        </p15:guide>
        <p15:guide id="2" pos="200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8091" y="79702"/>
            <a:ext cx="5496044" cy="2893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8091" y="398510"/>
            <a:ext cx="5496044" cy="94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38090" y="1387509"/>
            <a:ext cx="1433751" cy="797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C0A31-67EB-6F40-B2CF-55004655E977}" type="datetimeFigureOut">
              <a:rPr lang="en-US" smtClean="0"/>
              <a:t>6/23/26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10800" y="1387509"/>
            <a:ext cx="2150626" cy="797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00384" y="1387509"/>
            <a:ext cx="1433751" cy="797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1FF58-4D7E-3847-9CBE-78CB5493705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142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199614" rtl="0" eaLnBrk="1" latinLnBrk="0" hangingPunct="1">
        <a:lnSpc>
          <a:spcPct val="90000"/>
        </a:lnSpc>
        <a:spcBef>
          <a:spcPct val="0"/>
        </a:spcBef>
        <a:buNone/>
        <a:defRPr sz="96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903" indent="-49903" algn="l" defTabSz="199614" rtl="0" eaLnBrk="1" latinLnBrk="0" hangingPunct="1">
        <a:lnSpc>
          <a:spcPct val="90000"/>
        </a:lnSpc>
        <a:spcBef>
          <a:spcPts val="218"/>
        </a:spcBef>
        <a:buFont typeface="Arial" panose="020B0604020202020204" pitchFamily="34" charset="0"/>
        <a:buChar char="•"/>
        <a:defRPr sz="611" kern="1200">
          <a:solidFill>
            <a:schemeClr val="tx1"/>
          </a:solidFill>
          <a:latin typeface="+mn-lt"/>
          <a:ea typeface="+mn-ea"/>
          <a:cs typeface="+mn-cs"/>
        </a:defRPr>
      </a:lvl1pPr>
      <a:lvl2pPr marL="149710" indent="-49903" algn="l" defTabSz="199614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sz="524" kern="1200">
          <a:solidFill>
            <a:schemeClr val="tx1"/>
          </a:solidFill>
          <a:latin typeface="+mn-lt"/>
          <a:ea typeface="+mn-ea"/>
          <a:cs typeface="+mn-cs"/>
        </a:defRPr>
      </a:lvl2pPr>
      <a:lvl3pPr marL="249517" indent="-49903" algn="l" defTabSz="199614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sz="437" kern="1200">
          <a:solidFill>
            <a:schemeClr val="tx1"/>
          </a:solidFill>
          <a:latin typeface="+mn-lt"/>
          <a:ea typeface="+mn-ea"/>
          <a:cs typeface="+mn-cs"/>
        </a:defRPr>
      </a:lvl3pPr>
      <a:lvl4pPr marL="349324" indent="-49903" algn="l" defTabSz="199614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sz="393" kern="1200">
          <a:solidFill>
            <a:schemeClr val="tx1"/>
          </a:solidFill>
          <a:latin typeface="+mn-lt"/>
          <a:ea typeface="+mn-ea"/>
          <a:cs typeface="+mn-cs"/>
        </a:defRPr>
      </a:lvl4pPr>
      <a:lvl5pPr marL="449130" indent="-49903" algn="l" defTabSz="199614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sz="393" kern="1200">
          <a:solidFill>
            <a:schemeClr val="tx1"/>
          </a:solidFill>
          <a:latin typeface="+mn-lt"/>
          <a:ea typeface="+mn-ea"/>
          <a:cs typeface="+mn-cs"/>
        </a:defRPr>
      </a:lvl5pPr>
      <a:lvl6pPr marL="548937" indent="-49903" algn="l" defTabSz="199614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sz="393" kern="1200">
          <a:solidFill>
            <a:schemeClr val="tx1"/>
          </a:solidFill>
          <a:latin typeface="+mn-lt"/>
          <a:ea typeface="+mn-ea"/>
          <a:cs typeface="+mn-cs"/>
        </a:defRPr>
      </a:lvl6pPr>
      <a:lvl7pPr marL="648744" indent="-49903" algn="l" defTabSz="199614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sz="393" kern="1200">
          <a:solidFill>
            <a:schemeClr val="tx1"/>
          </a:solidFill>
          <a:latin typeface="+mn-lt"/>
          <a:ea typeface="+mn-ea"/>
          <a:cs typeface="+mn-cs"/>
        </a:defRPr>
      </a:lvl7pPr>
      <a:lvl8pPr marL="748551" indent="-49903" algn="l" defTabSz="199614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sz="393" kern="1200">
          <a:solidFill>
            <a:schemeClr val="tx1"/>
          </a:solidFill>
          <a:latin typeface="+mn-lt"/>
          <a:ea typeface="+mn-ea"/>
          <a:cs typeface="+mn-cs"/>
        </a:defRPr>
      </a:lvl8pPr>
      <a:lvl9pPr marL="848357" indent="-49903" algn="l" defTabSz="199614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sz="3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9614" rtl="0" eaLnBrk="1" latinLnBrk="0" hangingPunct="1">
        <a:defRPr sz="393" kern="1200">
          <a:solidFill>
            <a:schemeClr val="tx1"/>
          </a:solidFill>
          <a:latin typeface="+mn-lt"/>
          <a:ea typeface="+mn-ea"/>
          <a:cs typeface="+mn-cs"/>
        </a:defRPr>
      </a:lvl1pPr>
      <a:lvl2pPr marL="99807" algn="l" defTabSz="199614" rtl="0" eaLnBrk="1" latinLnBrk="0" hangingPunct="1">
        <a:defRPr sz="393" kern="1200">
          <a:solidFill>
            <a:schemeClr val="tx1"/>
          </a:solidFill>
          <a:latin typeface="+mn-lt"/>
          <a:ea typeface="+mn-ea"/>
          <a:cs typeface="+mn-cs"/>
        </a:defRPr>
      </a:lvl2pPr>
      <a:lvl3pPr marL="199614" algn="l" defTabSz="199614" rtl="0" eaLnBrk="1" latinLnBrk="0" hangingPunct="1">
        <a:defRPr sz="393" kern="1200">
          <a:solidFill>
            <a:schemeClr val="tx1"/>
          </a:solidFill>
          <a:latin typeface="+mn-lt"/>
          <a:ea typeface="+mn-ea"/>
          <a:cs typeface="+mn-cs"/>
        </a:defRPr>
      </a:lvl3pPr>
      <a:lvl4pPr marL="299420" algn="l" defTabSz="199614" rtl="0" eaLnBrk="1" latinLnBrk="0" hangingPunct="1">
        <a:defRPr sz="393" kern="1200">
          <a:solidFill>
            <a:schemeClr val="tx1"/>
          </a:solidFill>
          <a:latin typeface="+mn-lt"/>
          <a:ea typeface="+mn-ea"/>
          <a:cs typeface="+mn-cs"/>
        </a:defRPr>
      </a:lvl4pPr>
      <a:lvl5pPr marL="399227" algn="l" defTabSz="199614" rtl="0" eaLnBrk="1" latinLnBrk="0" hangingPunct="1">
        <a:defRPr sz="393" kern="1200">
          <a:solidFill>
            <a:schemeClr val="tx1"/>
          </a:solidFill>
          <a:latin typeface="+mn-lt"/>
          <a:ea typeface="+mn-ea"/>
          <a:cs typeface="+mn-cs"/>
        </a:defRPr>
      </a:lvl5pPr>
      <a:lvl6pPr marL="499034" algn="l" defTabSz="199614" rtl="0" eaLnBrk="1" latinLnBrk="0" hangingPunct="1">
        <a:defRPr sz="393" kern="1200">
          <a:solidFill>
            <a:schemeClr val="tx1"/>
          </a:solidFill>
          <a:latin typeface="+mn-lt"/>
          <a:ea typeface="+mn-ea"/>
          <a:cs typeface="+mn-cs"/>
        </a:defRPr>
      </a:lvl6pPr>
      <a:lvl7pPr marL="598841" algn="l" defTabSz="199614" rtl="0" eaLnBrk="1" latinLnBrk="0" hangingPunct="1">
        <a:defRPr sz="393" kern="1200">
          <a:solidFill>
            <a:schemeClr val="tx1"/>
          </a:solidFill>
          <a:latin typeface="+mn-lt"/>
          <a:ea typeface="+mn-ea"/>
          <a:cs typeface="+mn-cs"/>
        </a:defRPr>
      </a:lvl7pPr>
      <a:lvl8pPr marL="698647" algn="l" defTabSz="199614" rtl="0" eaLnBrk="1" latinLnBrk="0" hangingPunct="1">
        <a:defRPr sz="393" kern="1200">
          <a:solidFill>
            <a:schemeClr val="tx1"/>
          </a:solidFill>
          <a:latin typeface="+mn-lt"/>
          <a:ea typeface="+mn-ea"/>
          <a:cs typeface="+mn-cs"/>
        </a:defRPr>
      </a:lvl8pPr>
      <a:lvl9pPr marL="798454" algn="l" defTabSz="199614" rtl="0" eaLnBrk="1" latinLnBrk="0" hangingPunct="1">
        <a:defRPr sz="3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CCA080C4-E9D7-A361-14C4-A1CA07C73749}"/>
              </a:ext>
            </a:extLst>
          </p:cNvPr>
          <p:cNvSpPr txBox="1"/>
          <p:nvPr/>
        </p:nvSpPr>
        <p:spPr>
          <a:xfrm>
            <a:off x="2727435" y="111426"/>
            <a:ext cx="2018501" cy="998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160"/>
              </a:lnSpc>
            </a:pP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NOME</a:t>
            </a:r>
          </a:p>
          <a:p>
            <a:pPr>
              <a:lnSpc>
                <a:spcPts val="1160"/>
              </a:lnSpc>
            </a:pPr>
            <a:r>
              <a:rPr lang="en-US" sz="7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Departamento</a:t>
            </a:r>
            <a:endParaRPr lang="en-US" sz="7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ts val="1160"/>
              </a:lnSpc>
            </a:pPr>
            <a:r>
              <a:rPr lang="en-US" sz="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Centro Paula Souza</a:t>
            </a:r>
          </a:p>
          <a:p>
            <a:pPr>
              <a:lnSpc>
                <a:spcPts val="1160"/>
              </a:lnSpc>
            </a:pPr>
            <a:endParaRPr lang="en-US" sz="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ts val="1160"/>
              </a:lnSpc>
            </a:pPr>
            <a:r>
              <a:rPr lang="en-US" sz="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E-mail@sp.gov.br</a:t>
            </a:r>
            <a:r>
              <a:rPr lang="en-US" sz="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| 11 0000-0000</a:t>
            </a:r>
          </a:p>
          <a:p>
            <a:pPr>
              <a:lnSpc>
                <a:spcPts val="1160"/>
              </a:lnSpc>
            </a:pPr>
            <a:r>
              <a:rPr lang="en-US" sz="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Endereço, 00 | </a:t>
            </a:r>
            <a:r>
              <a:rPr lang="en-US" sz="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Cidade</a:t>
            </a:r>
            <a:r>
              <a:rPr lang="en-US" sz="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SP</a:t>
            </a:r>
          </a:p>
        </p:txBody>
      </p:sp>
    </p:spTree>
    <p:extLst>
      <p:ext uri="{BB962C8B-B14F-4D97-AF65-F5344CB8AC3E}">
        <p14:creationId xmlns:p14="http://schemas.microsoft.com/office/powerpoint/2010/main" val="26510000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 2013 - 2022">
  <a:themeElements>
    <a:clrScheme name="Tema do 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8ac7d42-e496-4e2c-8569-72af69d93c5c" xsi:nil="true"/>
    <_Flow_SignoffStatus xmlns="33a72eb7-7584-48bf-b008-1d13f1023413" xsi:nil="true"/>
    <lcf76f155ced4ddcb4097134ff3c332f xmlns="33a72eb7-7584-48bf-b008-1d13f102341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589B0FF50EEEE42992490B27E3F321C" ma:contentTypeVersion="15" ma:contentTypeDescription="Crie um novo documento." ma:contentTypeScope="" ma:versionID="55f963d6fb16ff22f7c8b887fbd3418a">
  <xsd:schema xmlns:xsd="http://www.w3.org/2001/XMLSchema" xmlns:xs="http://www.w3.org/2001/XMLSchema" xmlns:p="http://schemas.microsoft.com/office/2006/metadata/properties" xmlns:ns2="33a72eb7-7584-48bf-b008-1d13f1023413" xmlns:ns3="88ac7d42-e496-4e2c-8569-72af69d93c5c" targetNamespace="http://schemas.microsoft.com/office/2006/metadata/properties" ma:root="true" ma:fieldsID="5c12381349619f8055d29c9e944d7f8e" ns2:_="" ns3:_="">
    <xsd:import namespace="33a72eb7-7584-48bf-b008-1d13f1023413"/>
    <xsd:import namespace="88ac7d42-e496-4e2c-8569-72af69d93c5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_Flow_SignoffStatu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a72eb7-7584-48bf-b008-1d13f102341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Marcações de imagem" ma:readOnly="false" ma:fieldId="{5cf76f15-5ced-4ddc-b409-7134ff3c332f}" ma:taxonomyMulti="true" ma:sspId="2dab9438-f903-450b-a158-c86bb4a35df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tatus de liberação" ma:internalName="_x0024_Resources_x003a_core_x002c_Signoff_Status">
      <xsd:simpleType>
        <xsd:restriction base="dms:Text"/>
      </xsd:simpleType>
    </xsd:element>
    <xsd:element name="MediaServiceLocation" ma:index="21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ac7d42-e496-4e2c-8569-72af69d93c5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541d3ab-305e-4232-8286-3bf7fd19c279}" ma:internalName="TaxCatchAll" ma:showField="CatchAllData" ma:web="88ac7d42-e496-4e2c-8569-72af69d93c5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D198000-6A82-4195-8428-17DEEA3F277D}">
  <ds:schemaRefs>
    <ds:schemaRef ds:uri="http://schemas.microsoft.com/office/2006/metadata/properties"/>
    <ds:schemaRef ds:uri="http://schemas.microsoft.com/office/infopath/2007/PartnerControls"/>
    <ds:schemaRef ds:uri="88ac7d42-e496-4e2c-8569-72af69d93c5c"/>
    <ds:schemaRef ds:uri="33a72eb7-7584-48bf-b008-1d13f1023413"/>
  </ds:schemaRefs>
</ds:datastoreItem>
</file>

<file path=customXml/itemProps2.xml><?xml version="1.0" encoding="utf-8"?>
<ds:datastoreItem xmlns:ds="http://schemas.openxmlformats.org/officeDocument/2006/customXml" ds:itemID="{0D12155D-4451-4CF5-B69F-FE2AD85B44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3a72eb7-7584-48bf-b008-1d13f1023413"/>
    <ds:schemaRef ds:uri="88ac7d42-e496-4e2c-8569-72af69d93c5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D5AC291-1B29-48EA-ABD9-04980269493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211</TotalTime>
  <Words>22</Words>
  <Application>Microsoft Macintosh PowerPoint</Application>
  <PresentationFormat>Personalizar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Verdana</vt:lpstr>
      <vt:lpstr>Tema do Office 2013 - 2022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Marta Maria M Almeida</cp:lastModifiedBy>
  <cp:revision>10</cp:revision>
  <dcterms:created xsi:type="dcterms:W3CDTF">2019-01-21T16:42:14Z</dcterms:created>
  <dcterms:modified xsi:type="dcterms:W3CDTF">2026-06-23T18:22:51Z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0x0101001589B0FF50EEEE42992490B27E3F321C</vt:lpwstr>
  </property>
  <property fmtid="{D5CDD505-2E9C-101B-9397-08002B2CF9AE}" pid="3" name="MSIP_Label_ff380b4d-8a71-4241-982c-3816ad3ce8fc_Enabled">
    <vt:lpwstr>true</vt:lpwstr>
  </property>
  <property fmtid="{D5CDD505-2E9C-101B-9397-08002B2CF9AE}" pid="4" name="MSIP_Label_ff380b4d-8a71-4241-982c-3816ad3ce8fc_SetDate">
    <vt:lpwstr>2026-06-22T18:32:19Z</vt:lpwstr>
  </property>
  <property fmtid="{D5CDD505-2E9C-101B-9397-08002B2CF9AE}" pid="5" name="MSIP_Label_ff380b4d-8a71-4241-982c-3816ad3ce8fc_Method">
    <vt:lpwstr>Standard</vt:lpwstr>
  </property>
  <property fmtid="{D5CDD505-2E9C-101B-9397-08002B2CF9AE}" pid="6" name="MSIP_Label_ff380b4d-8a71-4241-982c-3816ad3ce8fc_Name">
    <vt:lpwstr>defa4170-0d19-0005-0004-bc88714345d2</vt:lpwstr>
  </property>
  <property fmtid="{D5CDD505-2E9C-101B-9397-08002B2CF9AE}" pid="7" name="MSIP_Label_ff380b4d-8a71-4241-982c-3816ad3ce8fc_SiteId">
    <vt:lpwstr>eabe64c5-68f5-4a76-8301-9577a679e449</vt:lpwstr>
  </property>
  <property fmtid="{D5CDD505-2E9C-101B-9397-08002B2CF9AE}" pid="8" name="MSIP_Label_ff380b4d-8a71-4241-982c-3816ad3ce8fc_ActionId">
    <vt:lpwstr>e50f054b-429a-423f-8be2-8c00b289857e</vt:lpwstr>
  </property>
  <property fmtid="{D5CDD505-2E9C-101B-9397-08002B2CF9AE}" pid="9" name="MSIP_Label_ff380b4d-8a71-4241-982c-3816ad3ce8fc_ContentBits">
    <vt:lpwstr>0</vt:lpwstr>
  </property>
  <property fmtid="{D5CDD505-2E9C-101B-9397-08002B2CF9AE}" pid="10" name="MSIP_Label_ff380b4d-8a71-4241-982c-3816ad3ce8fc_Tag">
    <vt:lpwstr>50, 3, 0, 1</vt:lpwstr>
  </property>
</Properties>
</file>