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107" d="100"/>
          <a:sy n="107" d="100"/>
        </p:scale>
        <p:origin x="168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B5349132-F051-0984-6CE4-D856D17636D0}"/>
              </a:ext>
            </a:extLst>
          </p:cNvPr>
          <p:cNvPicPr/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815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69FD5-1408-B146-F41A-7C464980D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CD83778-6031-12E0-4A07-CBF2681A49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C01548-9CF7-E27D-28E9-190ACA1EE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22/06/2026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81DE872-06DE-0891-6104-2C8CCB21B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8753A42-6E7F-D3AA-A205-189E46963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8837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BA56E90-9FFF-9104-10E3-4A374B0BBF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784915-D823-2638-AD71-7BE2C3DAAC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A925646-14F1-A79B-C4B7-71D61B39D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22/06/2026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8F9D2AD-8FC9-ED34-2D45-8926881A4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31F3C3A-42F8-C8D7-9F85-D949F2134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4035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0B8DC7F0-24C2-EB72-8980-2859399815DD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31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0BA24E9F-281B-A298-CC21-63215A5C8946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98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E741214D-8D0B-DB79-8F05-683CFE1A40AA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020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ço Reservado para Conteúdo 4">
            <a:extLst>
              <a:ext uri="{FF2B5EF4-FFF2-40B4-BE49-F238E27FC236}">
                <a16:creationId xmlns:a16="http://schemas.microsoft.com/office/drawing/2014/main" id="{04A29A15-B535-1AC8-F04F-1C9878D8A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483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BED4A04B-A88C-DD9F-3700-7ADCAD69A033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0" y="-72025"/>
            <a:ext cx="12448087" cy="700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267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A75D73C-BE35-7549-42E1-5D9E00A22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22/06/2026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1D75354-D92E-759F-EB95-EA6A3D133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60C9B63-2088-780D-5EEF-CEFCEA972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3189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3B80F-CE96-374E-F609-B178D6F9F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F302E80-2797-16F6-F310-8108A39CB2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5DBAD53-8AF4-3E74-E076-FDC9BFF43F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F61DD9D-AD98-CB2F-65D8-229B0E570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22/06/2026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ED60E72-31CE-5C56-1070-77DD2BE89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CD9B32C-A9A0-12FE-91C4-0C873A4EB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0135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E18A12-B0E0-9375-458D-9267E3265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00223EF-4637-AE52-66FD-0B27FCE477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FFB2EF2-C125-54D2-1EF5-8B587C10B6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8F268DF-3392-5D1A-B617-C118D1BCA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22/06/2026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8D4D19D-D86C-7E95-8989-0B51839C5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5DB2E8-794B-5FDB-723E-C286C96F0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6408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8D8E16A-843B-9F07-C81D-C3E010FA7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45E835F-5A82-DB76-4ECB-A01FB7A7A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18A22A5-8C49-7A6B-427A-A68F3D0F0E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2C47D3-7C66-3C4A-8E33-4B9A2E707011}" type="datetimeFigureOut">
              <a:rPr lang="pt-BR" smtClean="0"/>
              <a:t>22/06/2026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53BB03-F987-528F-0416-7441FEB3A9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8071A7A-72B7-3512-1062-B3436AB476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75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99A4C65E-A501-A43E-044B-4AA741364EC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70332" y="793283"/>
            <a:ext cx="7414351" cy="1653888"/>
          </a:xfrm>
        </p:spPr>
        <p:txBody>
          <a:bodyPr>
            <a:normAutofit/>
          </a:bodyPr>
          <a:lstStyle/>
          <a:p>
            <a:pPr algn="l"/>
            <a:r>
              <a:rPr lang="pt-BR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 da </a:t>
            </a:r>
            <a:br>
              <a:rPr lang="pt-BR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apresentação</a:t>
            </a:r>
            <a:endParaRPr lang="pt-BR" dirty="0"/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53971DF9-155A-0FA9-15AD-4F1157747CB9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70332" y="2745477"/>
            <a:ext cx="7414351" cy="80470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pt-BR" sz="1600" dirty="0"/>
              <a:t>Data</a:t>
            </a:r>
          </a:p>
          <a:p>
            <a:pPr algn="l">
              <a:lnSpc>
                <a:spcPct val="100000"/>
              </a:lnSpc>
            </a:pPr>
            <a:r>
              <a:rPr lang="pt-BR" sz="1600" dirty="0"/>
              <a:t>Versão</a:t>
            </a:r>
          </a:p>
        </p:txBody>
      </p:sp>
    </p:spTree>
    <p:extLst>
      <p:ext uri="{BB962C8B-B14F-4D97-AF65-F5344CB8AC3E}">
        <p14:creationId xmlns:p14="http://schemas.microsoft.com/office/powerpoint/2010/main" val="150749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D3575AB-B98D-80D0-209E-CCF92CAD624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863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C552663-AC5B-125E-D307-6AB72D5BF08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ubtítulo 2">
            <a:extLst>
              <a:ext uri="{FF2B5EF4-FFF2-40B4-BE49-F238E27FC236}">
                <a16:creationId xmlns:a16="http://schemas.microsoft.com/office/drawing/2014/main" id="{F33B16F8-1E8B-4BD6-E42B-984A3DF7F750}"/>
              </a:ext>
            </a:extLst>
          </p:cNvPr>
          <p:cNvSpPr txBox="1">
            <a:spLocks/>
          </p:cNvSpPr>
          <p:nvPr/>
        </p:nvSpPr>
        <p:spPr>
          <a:xfrm>
            <a:off x="2388824" y="5165414"/>
            <a:ext cx="7414351" cy="387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pt-BR" sz="1800" b="1" dirty="0"/>
              <a:t>OBRIGADO</a:t>
            </a:r>
          </a:p>
        </p:txBody>
      </p:sp>
    </p:spTree>
    <p:extLst>
      <p:ext uri="{BB962C8B-B14F-4D97-AF65-F5344CB8AC3E}">
        <p14:creationId xmlns:p14="http://schemas.microsoft.com/office/powerpoint/2010/main" val="2857612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6D5CFE-7AB4-2A84-65C8-648EECED2CC1}"/>
              </a:ext>
            </a:extLst>
          </p:cNvPr>
          <p:cNvSpPr txBox="1">
            <a:spLocks/>
          </p:cNvSpPr>
          <p:nvPr/>
        </p:nvSpPr>
        <p:spPr>
          <a:xfrm>
            <a:off x="870332" y="793283"/>
            <a:ext cx="7414351" cy="165388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 da </a:t>
            </a:r>
            <a:br>
              <a:rPr lang="pt-BR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apresentação</a:t>
            </a:r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E6D5083-BCFF-8478-5FD3-9701CB445150}"/>
              </a:ext>
            </a:extLst>
          </p:cNvPr>
          <p:cNvSpPr txBox="1">
            <a:spLocks/>
          </p:cNvSpPr>
          <p:nvPr/>
        </p:nvSpPr>
        <p:spPr>
          <a:xfrm>
            <a:off x="870332" y="2745477"/>
            <a:ext cx="7414351" cy="80470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t-BR" sz="1600">
                <a:solidFill>
                  <a:schemeClr val="bg1"/>
                </a:solidFill>
              </a:rPr>
              <a:t>Data</a:t>
            </a:r>
          </a:p>
          <a:p>
            <a:pPr>
              <a:lnSpc>
                <a:spcPct val="100000"/>
              </a:lnSpc>
            </a:pPr>
            <a:r>
              <a:rPr lang="pt-BR" sz="1600">
                <a:solidFill>
                  <a:schemeClr val="bg1"/>
                </a:solidFill>
              </a:rPr>
              <a:t>Versão</a:t>
            </a:r>
            <a:endParaRPr lang="pt-B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721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287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0946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589B0FF50EEEE42992490B27E3F321C" ma:contentTypeVersion="15" ma:contentTypeDescription="Crie um novo documento." ma:contentTypeScope="" ma:versionID="55f963d6fb16ff22f7c8b887fbd3418a">
  <xsd:schema xmlns:xsd="http://www.w3.org/2001/XMLSchema" xmlns:xs="http://www.w3.org/2001/XMLSchema" xmlns:p="http://schemas.microsoft.com/office/2006/metadata/properties" xmlns:ns2="33a72eb7-7584-48bf-b008-1d13f1023413" xmlns:ns3="88ac7d42-e496-4e2c-8569-72af69d93c5c" targetNamespace="http://schemas.microsoft.com/office/2006/metadata/properties" ma:root="true" ma:fieldsID="5c12381349619f8055d29c9e944d7f8e" ns2:_="" ns3:_="">
    <xsd:import namespace="33a72eb7-7584-48bf-b008-1d13f1023413"/>
    <xsd:import namespace="88ac7d42-e496-4e2c-8569-72af69d93c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_Flow_SignoffStatu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a72eb7-7584-48bf-b008-1d13f10234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2dab9438-f903-450b-a158-c86bb4a35d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tatus de liberação" ma:internalName="_x0024_Resources_x003a_core_x002c_Signoff_Status">
      <xsd:simpleType>
        <xsd:restriction base="dms:Text"/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ac7d42-e496-4e2c-8569-72af69d93c5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541d3ab-305e-4232-8286-3bf7fd19c279}" ma:internalName="TaxCatchAll" ma:showField="CatchAllData" ma:web="88ac7d42-e496-4e2c-8569-72af69d93c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8ac7d42-e496-4e2c-8569-72af69d93c5c" xsi:nil="true"/>
    <_Flow_SignoffStatus xmlns="33a72eb7-7584-48bf-b008-1d13f1023413" xsi:nil="true"/>
    <lcf76f155ced4ddcb4097134ff3c332f xmlns="33a72eb7-7584-48bf-b008-1d13f102341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CC8C436-96F6-4FD0-8A9C-BE16DD91418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876A29-CBF0-409D-B201-422C484291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a72eb7-7584-48bf-b008-1d13f1023413"/>
    <ds:schemaRef ds:uri="88ac7d42-e496-4e2c-8569-72af69d93c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EE44988-61DF-4154-850D-469585E8C894}">
  <ds:schemaRefs>
    <ds:schemaRef ds:uri="http://schemas.microsoft.com/office/2006/metadata/properties"/>
    <ds:schemaRef ds:uri="http://schemas.microsoft.com/office/infopath/2007/PartnerControls"/>
    <ds:schemaRef ds:uri="88ac7d42-e496-4e2c-8569-72af69d93c5c"/>
    <ds:schemaRef ds:uri="33a72eb7-7584-48bf-b008-1d13f102341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</Words>
  <Application>Microsoft Macintosh PowerPoint</Application>
  <PresentationFormat>Widescreen</PresentationFormat>
  <Paragraphs>7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Verdana</vt:lpstr>
      <vt:lpstr>Tema do Office</vt:lpstr>
      <vt:lpstr>Tema da  apresentação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Daniele Alves Pereira</dc:creator>
  <cp:lastModifiedBy>Marta Maria M Almeida</cp:lastModifiedBy>
  <cp:revision>3</cp:revision>
  <dcterms:created xsi:type="dcterms:W3CDTF">2026-05-27T21:30:53Z</dcterms:created>
  <dcterms:modified xsi:type="dcterms:W3CDTF">2026-06-22T18:51:57Z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0x0101001589B0FF50EEEE42992490B27E3F321C</vt:lpwstr>
  </property>
  <property fmtid="{D5CDD505-2E9C-101B-9397-08002B2CF9AE}" pid="3" name="MSIP_Label_ff380b4d-8a71-4241-982c-3816ad3ce8fc_Enabled">
    <vt:lpwstr>true</vt:lpwstr>
  </property>
  <property fmtid="{D5CDD505-2E9C-101B-9397-08002B2CF9AE}" pid="4" name="MSIP_Label_ff380b4d-8a71-4241-982c-3816ad3ce8fc_SetDate">
    <vt:lpwstr>2026-06-22T18:49:09Z</vt:lpwstr>
  </property>
  <property fmtid="{D5CDD505-2E9C-101B-9397-08002B2CF9AE}" pid="5" name="MSIP_Label_ff380b4d-8a71-4241-982c-3816ad3ce8fc_Method">
    <vt:lpwstr>Standard</vt:lpwstr>
  </property>
  <property fmtid="{D5CDD505-2E9C-101B-9397-08002B2CF9AE}" pid="6" name="MSIP_Label_ff380b4d-8a71-4241-982c-3816ad3ce8fc_Name">
    <vt:lpwstr>defa4170-0d19-0005-0004-bc88714345d2</vt:lpwstr>
  </property>
  <property fmtid="{D5CDD505-2E9C-101B-9397-08002B2CF9AE}" pid="7" name="MSIP_Label_ff380b4d-8a71-4241-982c-3816ad3ce8fc_SiteId">
    <vt:lpwstr>eabe64c5-68f5-4a76-8301-9577a679e449</vt:lpwstr>
  </property>
  <property fmtid="{D5CDD505-2E9C-101B-9397-08002B2CF9AE}" pid="8" name="MSIP_Label_ff380b4d-8a71-4241-982c-3816ad3ce8fc_ActionId">
    <vt:lpwstr>b5b45826-6b65-45eb-bbad-ca305dfebda8</vt:lpwstr>
  </property>
  <property fmtid="{D5CDD505-2E9C-101B-9397-08002B2CF9AE}" pid="9" name="MSIP_Label_ff380b4d-8a71-4241-982c-3816ad3ce8fc_ContentBits">
    <vt:lpwstr>0</vt:lpwstr>
  </property>
  <property fmtid="{D5CDD505-2E9C-101B-9397-08002B2CF9AE}" pid="10" name="MSIP_Label_ff380b4d-8a71-4241-982c-3816ad3ce8fc_Tag">
    <vt:lpwstr>50, 3, 0, 1</vt:lpwstr>
  </property>
</Properties>
</file>