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8" r:id="rId1"/>
  </p:sldMasterIdLst>
  <p:sldIdLst>
    <p:sldId id="257" r:id="rId2"/>
  </p:sldIdLst>
  <p:sldSz cx="7905750" cy="152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1"/>
    <p:restoredTop sz="94658"/>
  </p:normalViewPr>
  <p:slideViewPr>
    <p:cSldViewPr snapToGrid="0" snapToObjects="1">
      <p:cViewPr varScale="1">
        <p:scale>
          <a:sx n="216" d="100"/>
          <a:sy n="216" d="100"/>
        </p:scale>
        <p:origin x="184" y="17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Texto&#10;&#10;Descrição gerada automaticamente com confiança média">
            <a:extLst>
              <a:ext uri="{FF2B5EF4-FFF2-40B4-BE49-F238E27FC236}">
                <a16:creationId xmlns:a16="http://schemas.microsoft.com/office/drawing/2014/main" id="{3CAAE963-787C-8123-B13D-F575BF6F508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287" y="-1407"/>
            <a:ext cx="7898463" cy="152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49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4504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txStyles>
    <p:titleStyle>
      <a:lvl1pPr algn="l" defTabSz="202997" rtl="0" eaLnBrk="1" latinLnBrk="0" hangingPunct="1">
        <a:lnSpc>
          <a:spcPct val="90000"/>
        </a:lnSpc>
        <a:spcBef>
          <a:spcPct val="0"/>
        </a:spcBef>
        <a:buNone/>
        <a:defRPr sz="97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749" indent="-50749" algn="l" defTabSz="202997" rtl="0" eaLnBrk="1" latinLnBrk="0" hangingPunct="1">
        <a:lnSpc>
          <a:spcPct val="90000"/>
        </a:lnSpc>
        <a:spcBef>
          <a:spcPts val="222"/>
        </a:spcBef>
        <a:buFont typeface="Arial" panose="020B0604020202020204" pitchFamily="34" charset="0"/>
        <a:buChar char="•"/>
        <a:defRPr sz="622" kern="1200">
          <a:solidFill>
            <a:schemeClr val="tx1"/>
          </a:solidFill>
          <a:latin typeface="+mn-lt"/>
          <a:ea typeface="+mn-ea"/>
          <a:cs typeface="+mn-cs"/>
        </a:defRPr>
      </a:lvl1pPr>
      <a:lvl2pPr marL="152248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533" kern="1200">
          <a:solidFill>
            <a:schemeClr val="tx1"/>
          </a:solidFill>
          <a:latin typeface="+mn-lt"/>
          <a:ea typeface="+mn-ea"/>
          <a:cs typeface="+mn-cs"/>
        </a:defRPr>
      </a:lvl2pPr>
      <a:lvl3pPr marL="253746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44" kern="1200">
          <a:solidFill>
            <a:schemeClr val="tx1"/>
          </a:solidFill>
          <a:latin typeface="+mn-lt"/>
          <a:ea typeface="+mn-ea"/>
          <a:cs typeface="+mn-cs"/>
        </a:defRPr>
      </a:lvl3pPr>
      <a:lvl4pPr marL="355244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56743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58241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59740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61238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62736" indent="-50749" algn="l" defTabSz="202997" rtl="0" eaLnBrk="1" latinLnBrk="0" hangingPunct="1">
        <a:lnSpc>
          <a:spcPct val="90000"/>
        </a:lnSpc>
        <a:spcBef>
          <a:spcPts val="111"/>
        </a:spcBef>
        <a:buFont typeface="Arial" panose="020B0604020202020204" pitchFamily="34" charset="0"/>
        <a:buChar char="•"/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1pPr>
      <a:lvl2pPr marL="101498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2pPr>
      <a:lvl3pPr marL="202997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3pPr>
      <a:lvl4pPr marL="304495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4pPr>
      <a:lvl5pPr marL="405994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5pPr>
      <a:lvl6pPr marL="507492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6pPr>
      <a:lvl7pPr marL="608990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7pPr>
      <a:lvl8pPr marL="710489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8pPr>
      <a:lvl9pPr marL="811987" algn="l" defTabSz="202997" rtl="0" eaLnBrk="1" latinLnBrk="0" hangingPunct="1">
        <a:defRPr sz="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28189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E31F5767-F953-0F4A-BD11-0C2FD99182C5}"/>
              </a:ext>
            </a:extLst>
          </p:cNvPr>
          <p:cNvSpPr txBox="1"/>
          <p:nvPr/>
        </p:nvSpPr>
        <p:spPr>
          <a:xfrm>
            <a:off x="4462374" y="59670"/>
            <a:ext cx="2928808" cy="284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2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Nome </a:t>
            </a:r>
            <a:r>
              <a:rPr lang="en-US" sz="122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Sobrenome</a:t>
            </a:r>
            <a:endParaRPr lang="en-US" sz="122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DA9B10-F264-2D45-B930-4D673768B59C}"/>
              </a:ext>
            </a:extLst>
          </p:cNvPr>
          <p:cNvSpPr txBox="1"/>
          <p:nvPr/>
        </p:nvSpPr>
        <p:spPr>
          <a:xfrm>
            <a:off x="4462374" y="642259"/>
            <a:ext cx="2928808" cy="3893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80"/>
              </a:lnSpc>
            </a:pPr>
            <a:r>
              <a:rPr lang="en-US" sz="814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email@cps.sp.gov.br</a:t>
            </a:r>
            <a:r>
              <a:rPr lang="en-US" sz="814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11 3324-3300</a:t>
            </a:r>
          </a:p>
          <a:p>
            <a:pPr>
              <a:lnSpc>
                <a:spcPts val="1180"/>
              </a:lnSpc>
            </a:pPr>
            <a:r>
              <a:rPr lang="en-US" sz="814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Rua</a:t>
            </a:r>
            <a:r>
              <a:rPr lang="en-US" sz="814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dos </a:t>
            </a:r>
            <a:r>
              <a:rPr lang="en-US" sz="814" dirty="0" err="1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Andradas</a:t>
            </a:r>
            <a:r>
              <a:rPr lang="en-US" sz="814" dirty="0">
                <a:solidFill>
                  <a:schemeClr val="bg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140 | São Paulo - SP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52FADBA7-072A-D78F-600B-69F264FC74C6}"/>
              </a:ext>
            </a:extLst>
          </p:cNvPr>
          <p:cNvSpPr txBox="1"/>
          <p:nvPr/>
        </p:nvSpPr>
        <p:spPr>
          <a:xfrm>
            <a:off x="4462373" y="256213"/>
            <a:ext cx="3139917" cy="3893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180"/>
              </a:lnSpc>
            </a:pPr>
            <a:r>
              <a:rPr lang="en-US" sz="814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Departamento</a:t>
            </a:r>
            <a:endParaRPr lang="en-US" sz="814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lnSpc>
                <a:spcPts val="1180"/>
              </a:lnSpc>
            </a:pPr>
            <a:r>
              <a:rPr lang="en-US" sz="814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Centro Paula Souza</a:t>
            </a:r>
          </a:p>
        </p:txBody>
      </p:sp>
    </p:spTree>
    <p:extLst>
      <p:ext uri="{BB962C8B-B14F-4D97-AF65-F5344CB8AC3E}">
        <p14:creationId xmlns:p14="http://schemas.microsoft.com/office/powerpoint/2010/main" val="23289128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 2013 - 2022">
  <a:themeElements>
    <a:clrScheme name="Tema do 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161</TotalTime>
  <Words>28</Words>
  <Application>Microsoft Macintosh PowerPoint</Application>
  <PresentationFormat>Personalizar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4" baseType="lpstr">
      <vt:lpstr>Arial</vt:lpstr>
      <vt:lpstr>Verdana</vt:lpstr>
      <vt:lpstr>Tema do Office 2013 - 2022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Felipe Caio Silva Menegozzi</cp:lastModifiedBy>
  <cp:revision>11</cp:revision>
  <dcterms:created xsi:type="dcterms:W3CDTF">2019-01-21T16:42:14Z</dcterms:created>
  <dcterms:modified xsi:type="dcterms:W3CDTF">2024-10-09T12:12:20Z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f380b4d-8a71-4241-982c-3816ad3ce8fc_Enabled">
    <vt:lpwstr>true</vt:lpwstr>
  </property>
  <property fmtid="{D5CDD505-2E9C-101B-9397-08002B2CF9AE}" pid="3" name="MSIP_Label_ff380b4d-8a71-4241-982c-3816ad3ce8fc_SetDate">
    <vt:lpwstr>2024-04-18T15:46:22Z</vt:lpwstr>
  </property>
  <property fmtid="{D5CDD505-2E9C-101B-9397-08002B2CF9AE}" pid="4" name="MSIP_Label_ff380b4d-8a71-4241-982c-3816ad3ce8fc_Method">
    <vt:lpwstr>Standard</vt:lpwstr>
  </property>
  <property fmtid="{D5CDD505-2E9C-101B-9397-08002B2CF9AE}" pid="5" name="MSIP_Label_ff380b4d-8a71-4241-982c-3816ad3ce8fc_Name">
    <vt:lpwstr>defa4170-0d19-0005-0004-bc88714345d2</vt:lpwstr>
  </property>
  <property fmtid="{D5CDD505-2E9C-101B-9397-08002B2CF9AE}" pid="6" name="MSIP_Label_ff380b4d-8a71-4241-982c-3816ad3ce8fc_SiteId">
    <vt:lpwstr>eabe64c5-68f5-4a76-8301-9577a679e449</vt:lpwstr>
  </property>
  <property fmtid="{D5CDD505-2E9C-101B-9397-08002B2CF9AE}" pid="7" name="MSIP_Label_ff380b4d-8a71-4241-982c-3816ad3ce8fc_ActionId">
    <vt:lpwstr>7fd8d6f7-a0b8-4bf2-9711-6b98fc3234da</vt:lpwstr>
  </property>
  <property fmtid="{D5CDD505-2E9C-101B-9397-08002B2CF9AE}" pid="8" name="MSIP_Label_ff380b4d-8a71-4241-982c-3816ad3ce8fc_ContentBits">
    <vt:lpwstr>0</vt:lpwstr>
  </property>
</Properties>
</file>