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84" r:id="rId3"/>
    <p:sldId id="266" r:id="rId4"/>
    <p:sldId id="267" r:id="rId5"/>
    <p:sldId id="268" r:id="rId6"/>
    <p:sldId id="269" r:id="rId7"/>
    <p:sldId id="285" r:id="rId8"/>
    <p:sldId id="286" r:id="rId9"/>
    <p:sldId id="296" r:id="rId1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0A8A02E-41A8-6CCE-9B15-0B8E2AF19B47}" name="Amanda Aparecida Moraes Salazar" initials="AAMS" userId="S::amanda.moraes@cps.sp.gov.br::906e6e6b-3518-4f08-8a31-e54c701f61ee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511"/>
    <p:restoredTop sz="96327"/>
  </p:normalViewPr>
  <p:slideViewPr>
    <p:cSldViewPr snapToGrid="0">
      <p:cViewPr varScale="1">
        <p:scale>
          <a:sx n="88" d="100"/>
          <a:sy n="88" d="100"/>
        </p:scale>
        <p:origin x="307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8/10/relationships/authors" Target="author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4" Type="http://schemas.openxmlformats.org/officeDocument/2006/relationships/image" Target="../media/image9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4" Type="http://schemas.openxmlformats.org/officeDocument/2006/relationships/image" Target="../media/image9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442A9D7-4267-4B8D-8964-B4BDBF83B351}" type="doc">
      <dgm:prSet loTypeId="urn:microsoft.com/office/officeart/2005/8/layout/vList3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t-BR"/>
        </a:p>
      </dgm:t>
    </dgm:pt>
    <dgm:pt modelId="{50D228BF-20BA-47D1-9DC1-3222964564CC}">
      <dgm:prSet phldrT="[Texto]" custT="1"/>
      <dgm:spPr/>
      <dgm:t>
        <a:bodyPr/>
        <a:lstStyle/>
        <a:p>
          <a:pPr algn="l"/>
          <a:r>
            <a:rPr lang="pt-BR" sz="1800" dirty="0"/>
            <a:t>Mudanças com a NLL:</a:t>
          </a:r>
        </a:p>
        <a:p>
          <a:pPr algn="l"/>
          <a:endParaRPr lang="pt-BR" sz="1800" dirty="0"/>
        </a:p>
        <a:p>
          <a:pPr algn="l"/>
          <a:r>
            <a:rPr lang="pt-BR" sz="1800" dirty="0"/>
            <a:t>-</a:t>
          </a:r>
          <a:r>
            <a:rPr lang="pt-BR" sz="1800" u="sng" dirty="0"/>
            <a:t>Planejamento</a:t>
          </a:r>
          <a:r>
            <a:rPr lang="pt-BR" sz="1800" dirty="0"/>
            <a:t> – Elaboração do Plano de Contratações Anual- PCA;</a:t>
          </a:r>
        </a:p>
        <a:p>
          <a:pPr algn="l"/>
          <a:r>
            <a:rPr lang="pt-BR" sz="1800" dirty="0"/>
            <a:t>-</a:t>
          </a:r>
          <a:r>
            <a:rPr lang="pt-BR" sz="1800" u="sng" dirty="0"/>
            <a:t>Ênfase na Eficácia da contratação </a:t>
          </a:r>
          <a:r>
            <a:rPr lang="pt-BR" sz="1800" dirty="0"/>
            <a:t>– Necessidade de elaboração;</a:t>
          </a:r>
        </a:p>
      </dgm:t>
    </dgm:pt>
    <dgm:pt modelId="{9BF6A568-4AE9-4839-810E-6438931BC748}" type="parTrans" cxnId="{744025DC-9113-4F1C-9EBF-20A423351FBF}">
      <dgm:prSet/>
      <dgm:spPr/>
      <dgm:t>
        <a:bodyPr/>
        <a:lstStyle/>
        <a:p>
          <a:endParaRPr lang="pt-BR"/>
        </a:p>
      </dgm:t>
    </dgm:pt>
    <dgm:pt modelId="{D02D2376-A24A-44DC-9353-6BD9C55C5210}" type="sibTrans" cxnId="{744025DC-9113-4F1C-9EBF-20A423351FBF}">
      <dgm:prSet/>
      <dgm:spPr/>
      <dgm:t>
        <a:bodyPr/>
        <a:lstStyle/>
        <a:p>
          <a:endParaRPr lang="pt-BR"/>
        </a:p>
      </dgm:t>
    </dgm:pt>
    <dgm:pt modelId="{2C71DBFF-81D6-4FC1-8CD8-F93DD22D87CD}">
      <dgm:prSet phldrT="[Texto]" custT="1"/>
      <dgm:spPr/>
      <dgm:t>
        <a:bodyPr/>
        <a:lstStyle/>
        <a:p>
          <a:pPr algn="l"/>
          <a:r>
            <a:rPr lang="pt-BR" sz="1800" dirty="0"/>
            <a:t>Equipes Envolvidas:</a:t>
          </a:r>
        </a:p>
        <a:p>
          <a:pPr algn="l"/>
          <a:endParaRPr lang="pt-BR" sz="1800" dirty="0"/>
        </a:p>
        <a:p>
          <a:pPr algn="l"/>
          <a:r>
            <a:rPr lang="pt-BR" sz="1800" dirty="0"/>
            <a:t>-Comissão de Planejamento de Contratações – com o envolvimento das coordenadorias</a:t>
          </a:r>
        </a:p>
        <a:p>
          <a:pPr algn="l"/>
          <a:r>
            <a:rPr lang="pt-BR" sz="1800" dirty="0"/>
            <a:t>-Departamento de Material e Patrimônio e suas divisões;</a:t>
          </a:r>
        </a:p>
        <a:p>
          <a:pPr algn="l"/>
          <a:r>
            <a:rPr lang="pt-BR" sz="1800" dirty="0"/>
            <a:t>-Departamento de Orçamento e Finanças e suas divisões;</a:t>
          </a:r>
        </a:p>
      </dgm:t>
    </dgm:pt>
    <dgm:pt modelId="{BA9BFEE8-77FE-47B7-80B6-6C58DFB04DD0}" type="parTrans" cxnId="{63E44A60-A607-4731-98B9-DD5C338B119A}">
      <dgm:prSet/>
      <dgm:spPr/>
      <dgm:t>
        <a:bodyPr/>
        <a:lstStyle/>
        <a:p>
          <a:endParaRPr lang="pt-BR"/>
        </a:p>
      </dgm:t>
    </dgm:pt>
    <dgm:pt modelId="{20B9AF1A-D2A7-403D-9C2E-1EAA5D30DB18}" type="sibTrans" cxnId="{63E44A60-A607-4731-98B9-DD5C338B119A}">
      <dgm:prSet/>
      <dgm:spPr/>
      <dgm:t>
        <a:bodyPr/>
        <a:lstStyle/>
        <a:p>
          <a:endParaRPr lang="pt-BR"/>
        </a:p>
      </dgm:t>
    </dgm:pt>
    <dgm:pt modelId="{1EDD3985-5CAF-46C4-A0DF-84F9F56DBC56}">
      <dgm:prSet custT="1"/>
      <dgm:spPr/>
      <dgm:t>
        <a:bodyPr/>
        <a:lstStyle/>
        <a:p>
          <a:pPr algn="l"/>
          <a:r>
            <a:rPr lang="pt-BR" sz="1800" dirty="0"/>
            <a:t>Estudo Técnico Preliminar – ETP</a:t>
          </a:r>
        </a:p>
      </dgm:t>
    </dgm:pt>
    <dgm:pt modelId="{115F731D-BA78-450C-AE58-3B504F750BE0}" type="parTrans" cxnId="{C3853D70-8F3F-40A5-9A5E-C475564D0D74}">
      <dgm:prSet/>
      <dgm:spPr/>
      <dgm:t>
        <a:bodyPr/>
        <a:lstStyle/>
        <a:p>
          <a:endParaRPr lang="pt-BR"/>
        </a:p>
      </dgm:t>
    </dgm:pt>
    <dgm:pt modelId="{3940AC14-01A2-4194-A28F-5845A494BDA0}" type="sibTrans" cxnId="{C3853D70-8F3F-40A5-9A5E-C475564D0D74}">
      <dgm:prSet/>
      <dgm:spPr/>
      <dgm:t>
        <a:bodyPr/>
        <a:lstStyle/>
        <a:p>
          <a:endParaRPr lang="pt-BR"/>
        </a:p>
      </dgm:t>
    </dgm:pt>
    <dgm:pt modelId="{81D6D7A2-1DE3-4F8C-96D0-8DA5E0AA404A}">
      <dgm:prSet custT="1"/>
      <dgm:spPr/>
      <dgm:t>
        <a:bodyPr/>
        <a:lstStyle/>
        <a:p>
          <a:pPr algn="l"/>
          <a:r>
            <a:rPr lang="pt-BR" sz="1800" dirty="0"/>
            <a:t>Mapa de Risco - MR</a:t>
          </a:r>
        </a:p>
      </dgm:t>
    </dgm:pt>
    <dgm:pt modelId="{F47734D2-B210-4E76-8C47-BA27CF3AD29D}" type="parTrans" cxnId="{6F0B53BF-C926-480C-ABB5-8A5299DDC05F}">
      <dgm:prSet/>
      <dgm:spPr/>
      <dgm:t>
        <a:bodyPr/>
        <a:lstStyle/>
        <a:p>
          <a:endParaRPr lang="pt-BR"/>
        </a:p>
      </dgm:t>
    </dgm:pt>
    <dgm:pt modelId="{D6E878DD-A50B-4D21-9F56-B2FFF96C52B1}" type="sibTrans" cxnId="{6F0B53BF-C926-480C-ABB5-8A5299DDC05F}">
      <dgm:prSet/>
      <dgm:spPr/>
      <dgm:t>
        <a:bodyPr/>
        <a:lstStyle/>
        <a:p>
          <a:endParaRPr lang="pt-BR"/>
        </a:p>
      </dgm:t>
    </dgm:pt>
    <dgm:pt modelId="{7563E000-6E72-495B-8747-2F0EC739C7E4}">
      <dgm:prSet custT="1"/>
      <dgm:spPr/>
      <dgm:t>
        <a:bodyPr/>
        <a:lstStyle/>
        <a:p>
          <a:pPr algn="l"/>
          <a:r>
            <a:rPr lang="pt-BR" sz="1800" dirty="0"/>
            <a:t>Termo de Referência - TR;</a:t>
          </a:r>
        </a:p>
      </dgm:t>
    </dgm:pt>
    <dgm:pt modelId="{EE60818C-B03F-463F-AEB6-125E2F01E4FB}" type="parTrans" cxnId="{A60CB2C9-CE61-4AE6-B129-B592CCA223B5}">
      <dgm:prSet/>
      <dgm:spPr/>
      <dgm:t>
        <a:bodyPr/>
        <a:lstStyle/>
        <a:p>
          <a:endParaRPr lang="pt-BR"/>
        </a:p>
      </dgm:t>
    </dgm:pt>
    <dgm:pt modelId="{7A06043C-E700-4C41-9BC1-9B0009835152}" type="sibTrans" cxnId="{A60CB2C9-CE61-4AE6-B129-B592CCA223B5}">
      <dgm:prSet/>
      <dgm:spPr/>
      <dgm:t>
        <a:bodyPr/>
        <a:lstStyle/>
        <a:p>
          <a:endParaRPr lang="pt-BR"/>
        </a:p>
      </dgm:t>
    </dgm:pt>
    <dgm:pt modelId="{70CD4839-BA3B-4607-B969-2F2594F22E02}" type="pres">
      <dgm:prSet presAssocID="{B442A9D7-4267-4B8D-8964-B4BDBF83B351}" presName="linearFlow" presStyleCnt="0">
        <dgm:presLayoutVars>
          <dgm:dir/>
          <dgm:resizeHandles val="exact"/>
        </dgm:presLayoutVars>
      </dgm:prSet>
      <dgm:spPr/>
    </dgm:pt>
    <dgm:pt modelId="{8113CE64-6E35-4E45-BE89-20B36CFB3857}" type="pres">
      <dgm:prSet presAssocID="{50D228BF-20BA-47D1-9DC1-3222964564CC}" presName="composite" presStyleCnt="0"/>
      <dgm:spPr/>
    </dgm:pt>
    <dgm:pt modelId="{8806E66D-D72E-4353-91E5-2DB635AAD177}" type="pres">
      <dgm:prSet presAssocID="{50D228BF-20BA-47D1-9DC1-3222964564CC}" presName="imgShp" presStyleLbl="fgImgPlace1" presStyleIdx="0" presStyleCnt="2" custLinFactNeighborX="-25708" custLinFactNeighborY="43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Livros com preenchimento sólido"/>
        </a:ext>
      </dgm:extLst>
    </dgm:pt>
    <dgm:pt modelId="{392398A3-A684-4309-BC7C-2191840AFD6D}" type="pres">
      <dgm:prSet presAssocID="{50D228BF-20BA-47D1-9DC1-3222964564CC}" presName="txShp" presStyleLbl="node1" presStyleIdx="0" presStyleCnt="2" custScaleX="121468" custScaleY="150361">
        <dgm:presLayoutVars>
          <dgm:bulletEnabled val="1"/>
        </dgm:presLayoutVars>
      </dgm:prSet>
      <dgm:spPr/>
    </dgm:pt>
    <dgm:pt modelId="{AF0D4D1C-2C90-4007-B9DE-8B7314E740E4}" type="pres">
      <dgm:prSet presAssocID="{D02D2376-A24A-44DC-9353-6BD9C55C5210}" presName="spacing" presStyleCnt="0"/>
      <dgm:spPr/>
    </dgm:pt>
    <dgm:pt modelId="{7088E594-45F4-4DA0-AE2D-63AA32CC4CE3}" type="pres">
      <dgm:prSet presAssocID="{2C71DBFF-81D6-4FC1-8CD8-F93DD22D87CD}" presName="composite" presStyleCnt="0"/>
      <dgm:spPr/>
    </dgm:pt>
    <dgm:pt modelId="{B7641695-A56A-48E4-8ECD-01D67C3934CB}" type="pres">
      <dgm:prSet presAssocID="{2C71DBFF-81D6-4FC1-8CD8-F93DD22D87CD}" presName="imgShp" presStyleLbl="fgImgPlace1" presStyleIdx="1" presStyleCnt="2" custLinFactNeighborX="-16951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Reunião com preenchimento sólido"/>
        </a:ext>
      </dgm:extLst>
    </dgm:pt>
    <dgm:pt modelId="{7FD74C94-04E1-4EAB-BEFA-C8614513320A}" type="pres">
      <dgm:prSet presAssocID="{2C71DBFF-81D6-4FC1-8CD8-F93DD22D87CD}" presName="txShp" presStyleLbl="node1" presStyleIdx="1" presStyleCnt="2" custScaleX="115297" custScaleY="148802">
        <dgm:presLayoutVars>
          <dgm:bulletEnabled val="1"/>
        </dgm:presLayoutVars>
      </dgm:prSet>
      <dgm:spPr/>
    </dgm:pt>
  </dgm:ptLst>
  <dgm:cxnLst>
    <dgm:cxn modelId="{F6CEBB17-7626-4F01-B409-38DE6196243F}" type="presOf" srcId="{81D6D7A2-1DE3-4F8C-96D0-8DA5E0AA404A}" destId="{392398A3-A684-4309-BC7C-2191840AFD6D}" srcOrd="0" destOrd="2" presId="urn:microsoft.com/office/officeart/2005/8/layout/vList3"/>
    <dgm:cxn modelId="{7523CC19-EBC1-4582-8582-4E527C1484F7}" type="presOf" srcId="{7563E000-6E72-495B-8747-2F0EC739C7E4}" destId="{392398A3-A684-4309-BC7C-2191840AFD6D}" srcOrd="0" destOrd="3" presId="urn:microsoft.com/office/officeart/2005/8/layout/vList3"/>
    <dgm:cxn modelId="{5FC88822-A279-4869-B94A-FB3DAD052786}" type="presOf" srcId="{1EDD3985-5CAF-46C4-A0DF-84F9F56DBC56}" destId="{392398A3-A684-4309-BC7C-2191840AFD6D}" srcOrd="0" destOrd="1" presId="urn:microsoft.com/office/officeart/2005/8/layout/vList3"/>
    <dgm:cxn modelId="{63E44A60-A607-4731-98B9-DD5C338B119A}" srcId="{B442A9D7-4267-4B8D-8964-B4BDBF83B351}" destId="{2C71DBFF-81D6-4FC1-8CD8-F93DD22D87CD}" srcOrd="1" destOrd="0" parTransId="{BA9BFEE8-77FE-47B7-80B6-6C58DFB04DD0}" sibTransId="{20B9AF1A-D2A7-403D-9C2E-1EAA5D30DB18}"/>
    <dgm:cxn modelId="{518AEA64-ABB2-4437-8335-C44BEAD98981}" type="presOf" srcId="{B442A9D7-4267-4B8D-8964-B4BDBF83B351}" destId="{70CD4839-BA3B-4607-B969-2F2594F22E02}" srcOrd="0" destOrd="0" presId="urn:microsoft.com/office/officeart/2005/8/layout/vList3"/>
    <dgm:cxn modelId="{C3853D70-8F3F-40A5-9A5E-C475564D0D74}" srcId="{50D228BF-20BA-47D1-9DC1-3222964564CC}" destId="{1EDD3985-5CAF-46C4-A0DF-84F9F56DBC56}" srcOrd="0" destOrd="0" parTransId="{115F731D-BA78-450C-AE58-3B504F750BE0}" sibTransId="{3940AC14-01A2-4194-A28F-5845A494BDA0}"/>
    <dgm:cxn modelId="{7F3944BD-B9A3-488A-AA92-B8C2C680384E}" type="presOf" srcId="{50D228BF-20BA-47D1-9DC1-3222964564CC}" destId="{392398A3-A684-4309-BC7C-2191840AFD6D}" srcOrd="0" destOrd="0" presId="urn:microsoft.com/office/officeart/2005/8/layout/vList3"/>
    <dgm:cxn modelId="{6F0B53BF-C926-480C-ABB5-8A5299DDC05F}" srcId="{50D228BF-20BA-47D1-9DC1-3222964564CC}" destId="{81D6D7A2-1DE3-4F8C-96D0-8DA5E0AA404A}" srcOrd="1" destOrd="0" parTransId="{F47734D2-B210-4E76-8C47-BA27CF3AD29D}" sibTransId="{D6E878DD-A50B-4D21-9F56-B2FFF96C52B1}"/>
    <dgm:cxn modelId="{A60CB2C9-CE61-4AE6-B129-B592CCA223B5}" srcId="{50D228BF-20BA-47D1-9DC1-3222964564CC}" destId="{7563E000-6E72-495B-8747-2F0EC739C7E4}" srcOrd="2" destOrd="0" parTransId="{EE60818C-B03F-463F-AEB6-125E2F01E4FB}" sibTransId="{7A06043C-E700-4C41-9BC1-9B0009835152}"/>
    <dgm:cxn modelId="{F33F16DB-8C3E-4C15-9E63-5CE29A50361C}" type="presOf" srcId="{2C71DBFF-81D6-4FC1-8CD8-F93DD22D87CD}" destId="{7FD74C94-04E1-4EAB-BEFA-C8614513320A}" srcOrd="0" destOrd="0" presId="urn:microsoft.com/office/officeart/2005/8/layout/vList3"/>
    <dgm:cxn modelId="{744025DC-9113-4F1C-9EBF-20A423351FBF}" srcId="{B442A9D7-4267-4B8D-8964-B4BDBF83B351}" destId="{50D228BF-20BA-47D1-9DC1-3222964564CC}" srcOrd="0" destOrd="0" parTransId="{9BF6A568-4AE9-4839-810E-6438931BC748}" sibTransId="{D02D2376-A24A-44DC-9353-6BD9C55C5210}"/>
    <dgm:cxn modelId="{7B6457F9-640C-4DDC-B34D-52CD31E3C889}" type="presParOf" srcId="{70CD4839-BA3B-4607-B969-2F2594F22E02}" destId="{8113CE64-6E35-4E45-BE89-20B36CFB3857}" srcOrd="0" destOrd="0" presId="urn:microsoft.com/office/officeart/2005/8/layout/vList3"/>
    <dgm:cxn modelId="{EC58DF9B-542C-4C52-AB11-971D29616679}" type="presParOf" srcId="{8113CE64-6E35-4E45-BE89-20B36CFB3857}" destId="{8806E66D-D72E-4353-91E5-2DB635AAD177}" srcOrd="0" destOrd="0" presId="urn:microsoft.com/office/officeart/2005/8/layout/vList3"/>
    <dgm:cxn modelId="{2051872A-BFBD-48F0-AFBD-6F4E0E6E471E}" type="presParOf" srcId="{8113CE64-6E35-4E45-BE89-20B36CFB3857}" destId="{392398A3-A684-4309-BC7C-2191840AFD6D}" srcOrd="1" destOrd="0" presId="urn:microsoft.com/office/officeart/2005/8/layout/vList3"/>
    <dgm:cxn modelId="{92D487E8-496E-4058-BF25-7CF0A3DB7339}" type="presParOf" srcId="{70CD4839-BA3B-4607-B969-2F2594F22E02}" destId="{AF0D4D1C-2C90-4007-B9DE-8B7314E740E4}" srcOrd="1" destOrd="0" presId="urn:microsoft.com/office/officeart/2005/8/layout/vList3"/>
    <dgm:cxn modelId="{E5759400-BF88-4274-9E48-AF31986826BE}" type="presParOf" srcId="{70CD4839-BA3B-4607-B969-2F2594F22E02}" destId="{7088E594-45F4-4DA0-AE2D-63AA32CC4CE3}" srcOrd="2" destOrd="0" presId="urn:microsoft.com/office/officeart/2005/8/layout/vList3"/>
    <dgm:cxn modelId="{21C4BDFF-82DA-4E6D-AA3D-F8BCCA94AE94}" type="presParOf" srcId="{7088E594-45F4-4DA0-AE2D-63AA32CC4CE3}" destId="{B7641695-A56A-48E4-8ECD-01D67C3934CB}" srcOrd="0" destOrd="0" presId="urn:microsoft.com/office/officeart/2005/8/layout/vList3"/>
    <dgm:cxn modelId="{841DC3F2-8BC4-439F-8E82-794A61C1E487}" type="presParOf" srcId="{7088E594-45F4-4DA0-AE2D-63AA32CC4CE3}" destId="{7FD74C94-04E1-4EAB-BEFA-C8614513320A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B72BFF3-06D5-4795-82D4-28ACA5E84FD3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pt-BR"/>
        </a:p>
      </dgm:t>
    </dgm:pt>
    <dgm:pt modelId="{033A5256-E57D-4CFD-AC26-788A5D074B66}">
      <dgm:prSet custT="1"/>
      <dgm:spPr/>
      <dgm:t>
        <a:bodyPr/>
        <a:lstStyle/>
        <a:p>
          <a:r>
            <a:rPr lang="pt-BR" sz="2000" dirty="0"/>
            <a:t>racionalizar as contratações, promovendo a centralização e compartilhamento, a fim de obter economia de escala, padronização de produtos e serviços e redução de custos processuais;</a:t>
          </a:r>
        </a:p>
      </dgm:t>
    </dgm:pt>
    <dgm:pt modelId="{8249AA86-1335-4BE7-8341-D446BE01E72B}" type="parTrans" cxnId="{D98C5583-E19E-4E91-90C2-A9D860C455DD}">
      <dgm:prSet/>
      <dgm:spPr/>
      <dgm:t>
        <a:bodyPr/>
        <a:lstStyle/>
        <a:p>
          <a:endParaRPr lang="pt-BR" sz="2000"/>
        </a:p>
      </dgm:t>
    </dgm:pt>
    <dgm:pt modelId="{A8A6E61B-52E5-46F7-834B-FFB919829FB0}" type="sibTrans" cxnId="{D98C5583-E19E-4E91-90C2-A9D860C455DD}">
      <dgm:prSet/>
      <dgm:spPr/>
      <dgm:t>
        <a:bodyPr/>
        <a:lstStyle/>
        <a:p>
          <a:endParaRPr lang="pt-BR" sz="2000"/>
        </a:p>
      </dgm:t>
    </dgm:pt>
    <dgm:pt modelId="{9B184279-3BC2-4AF5-979F-DFE00A67BEFB}">
      <dgm:prSet custT="1"/>
      <dgm:spPr/>
      <dgm:t>
        <a:bodyPr/>
        <a:lstStyle/>
        <a:p>
          <a:r>
            <a:rPr lang="pt-BR" sz="2000" dirty="0"/>
            <a:t>garantir o alinhamento com o planejamento estratégico e outros instrumentos de governança existentes;</a:t>
          </a:r>
        </a:p>
      </dgm:t>
    </dgm:pt>
    <dgm:pt modelId="{A7266D48-2C73-457A-88CB-366634BACA6A}" type="parTrans" cxnId="{6FAA7D09-876F-4695-AB53-F996541D385E}">
      <dgm:prSet/>
      <dgm:spPr/>
      <dgm:t>
        <a:bodyPr/>
        <a:lstStyle/>
        <a:p>
          <a:endParaRPr lang="pt-BR" sz="2000"/>
        </a:p>
      </dgm:t>
    </dgm:pt>
    <dgm:pt modelId="{0E28A759-8DFB-425A-96B0-295BEB3AD425}" type="sibTrans" cxnId="{6FAA7D09-876F-4695-AB53-F996541D385E}">
      <dgm:prSet/>
      <dgm:spPr/>
      <dgm:t>
        <a:bodyPr/>
        <a:lstStyle/>
        <a:p>
          <a:endParaRPr lang="pt-BR" sz="2000"/>
        </a:p>
      </dgm:t>
    </dgm:pt>
    <dgm:pt modelId="{0D1095D3-069D-4C6F-AEF8-B0E0852E58D0}">
      <dgm:prSet custT="1"/>
      <dgm:spPr/>
      <dgm:t>
        <a:bodyPr/>
        <a:lstStyle/>
        <a:p>
          <a:r>
            <a:rPr lang="pt-BR" sz="2000" dirty="0"/>
            <a:t>subsidiar a elaboração das leis orçamentárias;</a:t>
          </a:r>
        </a:p>
      </dgm:t>
    </dgm:pt>
    <dgm:pt modelId="{7710C78B-4E10-48F2-A549-D1100265C794}" type="parTrans" cxnId="{970F19F6-AC16-44EC-9463-6CC11EFA0A78}">
      <dgm:prSet/>
      <dgm:spPr/>
      <dgm:t>
        <a:bodyPr/>
        <a:lstStyle/>
        <a:p>
          <a:endParaRPr lang="pt-BR" sz="2000"/>
        </a:p>
      </dgm:t>
    </dgm:pt>
    <dgm:pt modelId="{4EBB9B5E-E834-4186-8522-10B11521AB31}" type="sibTrans" cxnId="{970F19F6-AC16-44EC-9463-6CC11EFA0A78}">
      <dgm:prSet/>
      <dgm:spPr/>
      <dgm:t>
        <a:bodyPr/>
        <a:lstStyle/>
        <a:p>
          <a:endParaRPr lang="pt-BR" sz="2000"/>
        </a:p>
      </dgm:t>
    </dgm:pt>
    <dgm:pt modelId="{A3580640-1835-4C18-93E5-F1F2062416CA}">
      <dgm:prSet custT="1"/>
      <dgm:spPr/>
      <dgm:t>
        <a:bodyPr/>
        <a:lstStyle/>
        <a:p>
          <a:r>
            <a:rPr lang="pt-BR" sz="2000" dirty="0"/>
            <a:t>sinalizar intenções ao mercado fornecedor, de forma a aumentar o diálogo potencial, a propensão à inovação e incrementar a competitividade.</a:t>
          </a:r>
        </a:p>
      </dgm:t>
    </dgm:pt>
    <dgm:pt modelId="{9C3A5D40-0D58-4875-968F-CCB8EED5A6C7}" type="parTrans" cxnId="{23085049-6D1B-4881-94CB-1BC110B25907}">
      <dgm:prSet/>
      <dgm:spPr/>
      <dgm:t>
        <a:bodyPr/>
        <a:lstStyle/>
        <a:p>
          <a:endParaRPr lang="pt-BR" sz="2000"/>
        </a:p>
      </dgm:t>
    </dgm:pt>
    <dgm:pt modelId="{BB6A5D2D-7C18-4430-81BC-1A31A1A4CF00}" type="sibTrans" cxnId="{23085049-6D1B-4881-94CB-1BC110B25907}">
      <dgm:prSet/>
      <dgm:spPr/>
      <dgm:t>
        <a:bodyPr/>
        <a:lstStyle/>
        <a:p>
          <a:endParaRPr lang="pt-BR" sz="2000"/>
        </a:p>
      </dgm:t>
    </dgm:pt>
    <dgm:pt modelId="{E3533868-1D5F-442F-B584-EBBADEF6FF57}">
      <dgm:prSet custT="1"/>
      <dgm:spPr/>
      <dgm:t>
        <a:bodyPr/>
        <a:lstStyle/>
        <a:p>
          <a:r>
            <a:rPr lang="pt-BR" sz="2000" dirty="0"/>
            <a:t>evitar o fracionamento de despesas;</a:t>
          </a:r>
        </a:p>
      </dgm:t>
    </dgm:pt>
    <dgm:pt modelId="{5410329D-E4CF-4698-84CF-2E98C40B7A9C}" type="parTrans" cxnId="{97F0B15F-9D1B-4CA8-B9F4-7CBA3151799E}">
      <dgm:prSet/>
      <dgm:spPr/>
      <dgm:t>
        <a:bodyPr/>
        <a:lstStyle/>
        <a:p>
          <a:endParaRPr lang="pt-BR" sz="2000"/>
        </a:p>
      </dgm:t>
    </dgm:pt>
    <dgm:pt modelId="{566E16BC-152F-4F86-82DD-2AF0CF8CF5E7}" type="sibTrans" cxnId="{97F0B15F-9D1B-4CA8-B9F4-7CBA3151799E}">
      <dgm:prSet/>
      <dgm:spPr/>
      <dgm:t>
        <a:bodyPr/>
        <a:lstStyle/>
        <a:p>
          <a:endParaRPr lang="pt-BR" sz="2000"/>
        </a:p>
      </dgm:t>
    </dgm:pt>
    <dgm:pt modelId="{68275535-9DDF-401F-ACD5-560FBD42381F}" type="pres">
      <dgm:prSet presAssocID="{EB72BFF3-06D5-4795-82D4-28ACA5E84FD3}" presName="Name0" presStyleCnt="0">
        <dgm:presLayoutVars>
          <dgm:chMax val="7"/>
          <dgm:chPref val="7"/>
          <dgm:dir/>
        </dgm:presLayoutVars>
      </dgm:prSet>
      <dgm:spPr/>
    </dgm:pt>
    <dgm:pt modelId="{3BCEDF0E-19AF-4924-B575-50A746E98222}" type="pres">
      <dgm:prSet presAssocID="{EB72BFF3-06D5-4795-82D4-28ACA5E84FD3}" presName="Name1" presStyleCnt="0"/>
      <dgm:spPr/>
    </dgm:pt>
    <dgm:pt modelId="{3A2E3713-FE57-4A7B-943D-4816A0A3D29D}" type="pres">
      <dgm:prSet presAssocID="{EB72BFF3-06D5-4795-82D4-28ACA5E84FD3}" presName="cycle" presStyleCnt="0"/>
      <dgm:spPr/>
    </dgm:pt>
    <dgm:pt modelId="{9008BF3F-49D0-41F6-AE99-A4BF58022BC3}" type="pres">
      <dgm:prSet presAssocID="{EB72BFF3-06D5-4795-82D4-28ACA5E84FD3}" presName="srcNode" presStyleLbl="node1" presStyleIdx="0" presStyleCnt="5"/>
      <dgm:spPr/>
    </dgm:pt>
    <dgm:pt modelId="{9203A225-33F0-405A-991A-F6A6F18370F4}" type="pres">
      <dgm:prSet presAssocID="{EB72BFF3-06D5-4795-82D4-28ACA5E84FD3}" presName="conn" presStyleLbl="parChTrans1D2" presStyleIdx="0" presStyleCnt="1"/>
      <dgm:spPr/>
    </dgm:pt>
    <dgm:pt modelId="{7FB68812-3EB9-40BA-ABE4-B5576925E053}" type="pres">
      <dgm:prSet presAssocID="{EB72BFF3-06D5-4795-82D4-28ACA5E84FD3}" presName="extraNode" presStyleLbl="node1" presStyleIdx="0" presStyleCnt="5"/>
      <dgm:spPr/>
    </dgm:pt>
    <dgm:pt modelId="{84C96FCD-D81B-4CD3-8D7B-E83B41DBE215}" type="pres">
      <dgm:prSet presAssocID="{EB72BFF3-06D5-4795-82D4-28ACA5E84FD3}" presName="dstNode" presStyleLbl="node1" presStyleIdx="0" presStyleCnt="5"/>
      <dgm:spPr/>
    </dgm:pt>
    <dgm:pt modelId="{0074FBA7-1B2F-4E71-9F13-00D5A83BC9D0}" type="pres">
      <dgm:prSet presAssocID="{033A5256-E57D-4CFD-AC26-788A5D074B66}" presName="text_1" presStyleLbl="node1" presStyleIdx="0" presStyleCnt="5" custScaleY="126447">
        <dgm:presLayoutVars>
          <dgm:bulletEnabled val="1"/>
        </dgm:presLayoutVars>
      </dgm:prSet>
      <dgm:spPr/>
    </dgm:pt>
    <dgm:pt modelId="{CB5642F7-DFCC-4174-8CBE-E4A9049F3D93}" type="pres">
      <dgm:prSet presAssocID="{033A5256-E57D-4CFD-AC26-788A5D074B66}" presName="accent_1" presStyleCnt="0"/>
      <dgm:spPr/>
    </dgm:pt>
    <dgm:pt modelId="{72243921-BDE8-4191-B54C-D92789CEB81E}" type="pres">
      <dgm:prSet presAssocID="{033A5256-E57D-4CFD-AC26-788A5D074B66}" presName="accentRepeatNode" presStyleLbl="solidFgAcc1" presStyleIdx="0" presStyleCnt="5"/>
      <dgm:spPr/>
    </dgm:pt>
    <dgm:pt modelId="{C5AFAB9C-5B85-4F79-887E-72CC8201C6E7}" type="pres">
      <dgm:prSet presAssocID="{9B184279-3BC2-4AF5-979F-DFE00A67BEFB}" presName="text_2" presStyleLbl="node1" presStyleIdx="1" presStyleCnt="5">
        <dgm:presLayoutVars>
          <dgm:bulletEnabled val="1"/>
        </dgm:presLayoutVars>
      </dgm:prSet>
      <dgm:spPr/>
    </dgm:pt>
    <dgm:pt modelId="{F8002AD7-FFBF-410E-BCE7-AC05764408F2}" type="pres">
      <dgm:prSet presAssocID="{9B184279-3BC2-4AF5-979F-DFE00A67BEFB}" presName="accent_2" presStyleCnt="0"/>
      <dgm:spPr/>
    </dgm:pt>
    <dgm:pt modelId="{E3CC217B-AF31-4BCB-9A53-6AEFC3F27143}" type="pres">
      <dgm:prSet presAssocID="{9B184279-3BC2-4AF5-979F-DFE00A67BEFB}" presName="accentRepeatNode" presStyleLbl="solidFgAcc1" presStyleIdx="1" presStyleCnt="5"/>
      <dgm:spPr/>
    </dgm:pt>
    <dgm:pt modelId="{24454FD6-8CB5-43CF-B053-A75E22BEAA3A}" type="pres">
      <dgm:prSet presAssocID="{0D1095D3-069D-4C6F-AEF8-B0E0852E58D0}" presName="text_3" presStyleLbl="node1" presStyleIdx="2" presStyleCnt="5">
        <dgm:presLayoutVars>
          <dgm:bulletEnabled val="1"/>
        </dgm:presLayoutVars>
      </dgm:prSet>
      <dgm:spPr/>
    </dgm:pt>
    <dgm:pt modelId="{3842286A-6B01-4647-9006-FCE8BE61BCB5}" type="pres">
      <dgm:prSet presAssocID="{0D1095D3-069D-4C6F-AEF8-B0E0852E58D0}" presName="accent_3" presStyleCnt="0"/>
      <dgm:spPr/>
    </dgm:pt>
    <dgm:pt modelId="{8281C50A-3C98-4177-88AC-AFD795E6606E}" type="pres">
      <dgm:prSet presAssocID="{0D1095D3-069D-4C6F-AEF8-B0E0852E58D0}" presName="accentRepeatNode" presStyleLbl="solidFgAcc1" presStyleIdx="2" presStyleCnt="5"/>
      <dgm:spPr/>
    </dgm:pt>
    <dgm:pt modelId="{E9E89131-158B-46B0-8486-70F62A3D363F}" type="pres">
      <dgm:prSet presAssocID="{E3533868-1D5F-442F-B584-EBBADEF6FF57}" presName="text_4" presStyleLbl="node1" presStyleIdx="3" presStyleCnt="5">
        <dgm:presLayoutVars>
          <dgm:bulletEnabled val="1"/>
        </dgm:presLayoutVars>
      </dgm:prSet>
      <dgm:spPr/>
    </dgm:pt>
    <dgm:pt modelId="{4F7B9FD8-478E-4926-9982-65E4E27B760C}" type="pres">
      <dgm:prSet presAssocID="{E3533868-1D5F-442F-B584-EBBADEF6FF57}" presName="accent_4" presStyleCnt="0"/>
      <dgm:spPr/>
    </dgm:pt>
    <dgm:pt modelId="{B027DDEE-6D54-4A6A-B78D-08B9FF2EE274}" type="pres">
      <dgm:prSet presAssocID="{E3533868-1D5F-442F-B584-EBBADEF6FF57}" presName="accentRepeatNode" presStyleLbl="solidFgAcc1" presStyleIdx="3" presStyleCnt="5"/>
      <dgm:spPr/>
    </dgm:pt>
    <dgm:pt modelId="{243B4388-8DA2-4C4B-8C7E-C0A231CCD167}" type="pres">
      <dgm:prSet presAssocID="{A3580640-1835-4C18-93E5-F1F2062416CA}" presName="text_5" presStyleLbl="node1" presStyleIdx="4" presStyleCnt="5">
        <dgm:presLayoutVars>
          <dgm:bulletEnabled val="1"/>
        </dgm:presLayoutVars>
      </dgm:prSet>
      <dgm:spPr/>
    </dgm:pt>
    <dgm:pt modelId="{9A4D2AD0-D4F2-4BB3-AB3C-52B9050EE3E9}" type="pres">
      <dgm:prSet presAssocID="{A3580640-1835-4C18-93E5-F1F2062416CA}" presName="accent_5" presStyleCnt="0"/>
      <dgm:spPr/>
    </dgm:pt>
    <dgm:pt modelId="{E21F441C-8FB9-4EF0-9FBA-9B8175AAA531}" type="pres">
      <dgm:prSet presAssocID="{A3580640-1835-4C18-93E5-F1F2062416CA}" presName="accentRepeatNode" presStyleLbl="solidFgAcc1" presStyleIdx="4" presStyleCnt="5"/>
      <dgm:spPr/>
    </dgm:pt>
  </dgm:ptLst>
  <dgm:cxnLst>
    <dgm:cxn modelId="{6FAA7D09-876F-4695-AB53-F996541D385E}" srcId="{EB72BFF3-06D5-4795-82D4-28ACA5E84FD3}" destId="{9B184279-3BC2-4AF5-979F-DFE00A67BEFB}" srcOrd="1" destOrd="0" parTransId="{A7266D48-2C73-457A-88CB-366634BACA6A}" sibTransId="{0E28A759-8DFB-425A-96B0-295BEB3AD425}"/>
    <dgm:cxn modelId="{BC289C2B-CDF3-4FB9-8FED-6B923F5BF831}" type="presOf" srcId="{A3580640-1835-4C18-93E5-F1F2062416CA}" destId="{243B4388-8DA2-4C4B-8C7E-C0A231CCD167}" srcOrd="0" destOrd="0" presId="urn:microsoft.com/office/officeart/2008/layout/VerticalCurvedList"/>
    <dgm:cxn modelId="{97F0B15F-9D1B-4CA8-B9F4-7CBA3151799E}" srcId="{EB72BFF3-06D5-4795-82D4-28ACA5E84FD3}" destId="{E3533868-1D5F-442F-B584-EBBADEF6FF57}" srcOrd="3" destOrd="0" parTransId="{5410329D-E4CF-4698-84CF-2E98C40B7A9C}" sibTransId="{566E16BC-152F-4F86-82DD-2AF0CF8CF5E7}"/>
    <dgm:cxn modelId="{EF432742-4135-4917-A93F-8B8B5BDE1C6F}" type="presOf" srcId="{033A5256-E57D-4CFD-AC26-788A5D074B66}" destId="{0074FBA7-1B2F-4E71-9F13-00D5A83BC9D0}" srcOrd="0" destOrd="0" presId="urn:microsoft.com/office/officeart/2008/layout/VerticalCurvedList"/>
    <dgm:cxn modelId="{8309E243-F88D-4086-BD53-8F945CD3CDBA}" type="presOf" srcId="{A8A6E61B-52E5-46F7-834B-FFB919829FB0}" destId="{9203A225-33F0-405A-991A-F6A6F18370F4}" srcOrd="0" destOrd="0" presId="urn:microsoft.com/office/officeart/2008/layout/VerticalCurvedList"/>
    <dgm:cxn modelId="{23085049-6D1B-4881-94CB-1BC110B25907}" srcId="{EB72BFF3-06D5-4795-82D4-28ACA5E84FD3}" destId="{A3580640-1835-4C18-93E5-F1F2062416CA}" srcOrd="4" destOrd="0" parTransId="{9C3A5D40-0D58-4875-968F-CCB8EED5A6C7}" sibTransId="{BB6A5D2D-7C18-4430-81BC-1A31A1A4CF00}"/>
    <dgm:cxn modelId="{D98C5583-E19E-4E91-90C2-A9D860C455DD}" srcId="{EB72BFF3-06D5-4795-82D4-28ACA5E84FD3}" destId="{033A5256-E57D-4CFD-AC26-788A5D074B66}" srcOrd="0" destOrd="0" parTransId="{8249AA86-1335-4BE7-8341-D446BE01E72B}" sibTransId="{A8A6E61B-52E5-46F7-834B-FFB919829FB0}"/>
    <dgm:cxn modelId="{30D84A91-19B8-41D9-B715-8F385B3C5580}" type="presOf" srcId="{0D1095D3-069D-4C6F-AEF8-B0E0852E58D0}" destId="{24454FD6-8CB5-43CF-B053-A75E22BEAA3A}" srcOrd="0" destOrd="0" presId="urn:microsoft.com/office/officeart/2008/layout/VerticalCurvedList"/>
    <dgm:cxn modelId="{1FA0DC93-0643-4AE2-84A4-0B59C0FCD993}" type="presOf" srcId="{9B184279-3BC2-4AF5-979F-DFE00A67BEFB}" destId="{C5AFAB9C-5B85-4F79-887E-72CC8201C6E7}" srcOrd="0" destOrd="0" presId="urn:microsoft.com/office/officeart/2008/layout/VerticalCurvedList"/>
    <dgm:cxn modelId="{38B45BDC-6B40-4E34-9748-B4905D691EC8}" type="presOf" srcId="{E3533868-1D5F-442F-B584-EBBADEF6FF57}" destId="{E9E89131-158B-46B0-8486-70F62A3D363F}" srcOrd="0" destOrd="0" presId="urn:microsoft.com/office/officeart/2008/layout/VerticalCurvedList"/>
    <dgm:cxn modelId="{4ECFF4E7-2F15-45A9-841D-A1367FCA2422}" type="presOf" srcId="{EB72BFF3-06D5-4795-82D4-28ACA5E84FD3}" destId="{68275535-9DDF-401F-ACD5-560FBD42381F}" srcOrd="0" destOrd="0" presId="urn:microsoft.com/office/officeart/2008/layout/VerticalCurvedList"/>
    <dgm:cxn modelId="{970F19F6-AC16-44EC-9463-6CC11EFA0A78}" srcId="{EB72BFF3-06D5-4795-82D4-28ACA5E84FD3}" destId="{0D1095D3-069D-4C6F-AEF8-B0E0852E58D0}" srcOrd="2" destOrd="0" parTransId="{7710C78B-4E10-48F2-A549-D1100265C794}" sibTransId="{4EBB9B5E-E834-4186-8522-10B11521AB31}"/>
    <dgm:cxn modelId="{564312D8-F4CD-4A69-A67D-4242A0A005CE}" type="presParOf" srcId="{68275535-9DDF-401F-ACD5-560FBD42381F}" destId="{3BCEDF0E-19AF-4924-B575-50A746E98222}" srcOrd="0" destOrd="0" presId="urn:microsoft.com/office/officeart/2008/layout/VerticalCurvedList"/>
    <dgm:cxn modelId="{14CAB295-ABC0-47CE-9FD4-1C5AA0B2329A}" type="presParOf" srcId="{3BCEDF0E-19AF-4924-B575-50A746E98222}" destId="{3A2E3713-FE57-4A7B-943D-4816A0A3D29D}" srcOrd="0" destOrd="0" presId="urn:microsoft.com/office/officeart/2008/layout/VerticalCurvedList"/>
    <dgm:cxn modelId="{4F28D39B-8EB9-454A-ACFB-5EC6633B8C32}" type="presParOf" srcId="{3A2E3713-FE57-4A7B-943D-4816A0A3D29D}" destId="{9008BF3F-49D0-41F6-AE99-A4BF58022BC3}" srcOrd="0" destOrd="0" presId="urn:microsoft.com/office/officeart/2008/layout/VerticalCurvedList"/>
    <dgm:cxn modelId="{9134AC79-247E-42E2-81B0-E0890F446534}" type="presParOf" srcId="{3A2E3713-FE57-4A7B-943D-4816A0A3D29D}" destId="{9203A225-33F0-405A-991A-F6A6F18370F4}" srcOrd="1" destOrd="0" presId="urn:microsoft.com/office/officeart/2008/layout/VerticalCurvedList"/>
    <dgm:cxn modelId="{0E719649-B8E2-43D8-B948-1508446E2CA3}" type="presParOf" srcId="{3A2E3713-FE57-4A7B-943D-4816A0A3D29D}" destId="{7FB68812-3EB9-40BA-ABE4-B5576925E053}" srcOrd="2" destOrd="0" presId="urn:microsoft.com/office/officeart/2008/layout/VerticalCurvedList"/>
    <dgm:cxn modelId="{42720DFB-D954-47F4-A1A2-2262048CD849}" type="presParOf" srcId="{3A2E3713-FE57-4A7B-943D-4816A0A3D29D}" destId="{84C96FCD-D81B-4CD3-8D7B-E83B41DBE215}" srcOrd="3" destOrd="0" presId="urn:microsoft.com/office/officeart/2008/layout/VerticalCurvedList"/>
    <dgm:cxn modelId="{141DEEEB-B7AC-442E-9F8C-60745C7A5F89}" type="presParOf" srcId="{3BCEDF0E-19AF-4924-B575-50A746E98222}" destId="{0074FBA7-1B2F-4E71-9F13-00D5A83BC9D0}" srcOrd="1" destOrd="0" presId="urn:microsoft.com/office/officeart/2008/layout/VerticalCurvedList"/>
    <dgm:cxn modelId="{A1978117-6B8E-4F26-B159-33EA81F3C8CD}" type="presParOf" srcId="{3BCEDF0E-19AF-4924-B575-50A746E98222}" destId="{CB5642F7-DFCC-4174-8CBE-E4A9049F3D93}" srcOrd="2" destOrd="0" presId="urn:microsoft.com/office/officeart/2008/layout/VerticalCurvedList"/>
    <dgm:cxn modelId="{BFD7E640-577F-4AC4-9351-557CD90BBF37}" type="presParOf" srcId="{CB5642F7-DFCC-4174-8CBE-E4A9049F3D93}" destId="{72243921-BDE8-4191-B54C-D92789CEB81E}" srcOrd="0" destOrd="0" presId="urn:microsoft.com/office/officeart/2008/layout/VerticalCurvedList"/>
    <dgm:cxn modelId="{7340EDA4-9289-43F1-A757-E0F209E7EF58}" type="presParOf" srcId="{3BCEDF0E-19AF-4924-B575-50A746E98222}" destId="{C5AFAB9C-5B85-4F79-887E-72CC8201C6E7}" srcOrd="3" destOrd="0" presId="urn:microsoft.com/office/officeart/2008/layout/VerticalCurvedList"/>
    <dgm:cxn modelId="{C91AC074-829C-478E-BAE7-97DCC79E241C}" type="presParOf" srcId="{3BCEDF0E-19AF-4924-B575-50A746E98222}" destId="{F8002AD7-FFBF-410E-BCE7-AC05764408F2}" srcOrd="4" destOrd="0" presId="urn:microsoft.com/office/officeart/2008/layout/VerticalCurvedList"/>
    <dgm:cxn modelId="{62B05CD7-F22F-4246-8F64-187DF1C299C1}" type="presParOf" srcId="{F8002AD7-FFBF-410E-BCE7-AC05764408F2}" destId="{E3CC217B-AF31-4BCB-9A53-6AEFC3F27143}" srcOrd="0" destOrd="0" presId="urn:microsoft.com/office/officeart/2008/layout/VerticalCurvedList"/>
    <dgm:cxn modelId="{36206DCE-4A90-490C-AA02-BEB70B9F38D5}" type="presParOf" srcId="{3BCEDF0E-19AF-4924-B575-50A746E98222}" destId="{24454FD6-8CB5-43CF-B053-A75E22BEAA3A}" srcOrd="5" destOrd="0" presId="urn:microsoft.com/office/officeart/2008/layout/VerticalCurvedList"/>
    <dgm:cxn modelId="{C0D92321-B79E-4947-9248-0E9F5B423181}" type="presParOf" srcId="{3BCEDF0E-19AF-4924-B575-50A746E98222}" destId="{3842286A-6B01-4647-9006-FCE8BE61BCB5}" srcOrd="6" destOrd="0" presId="urn:microsoft.com/office/officeart/2008/layout/VerticalCurvedList"/>
    <dgm:cxn modelId="{7931BC66-F9E1-484F-A835-D8CE3AA2A734}" type="presParOf" srcId="{3842286A-6B01-4647-9006-FCE8BE61BCB5}" destId="{8281C50A-3C98-4177-88AC-AFD795E6606E}" srcOrd="0" destOrd="0" presId="urn:microsoft.com/office/officeart/2008/layout/VerticalCurvedList"/>
    <dgm:cxn modelId="{D9DBAD9A-512D-4AD1-821B-5421FA2F8B78}" type="presParOf" srcId="{3BCEDF0E-19AF-4924-B575-50A746E98222}" destId="{E9E89131-158B-46B0-8486-70F62A3D363F}" srcOrd="7" destOrd="0" presId="urn:microsoft.com/office/officeart/2008/layout/VerticalCurvedList"/>
    <dgm:cxn modelId="{285A6489-BF84-4307-9A8E-F520BC4A7CF1}" type="presParOf" srcId="{3BCEDF0E-19AF-4924-B575-50A746E98222}" destId="{4F7B9FD8-478E-4926-9982-65E4E27B760C}" srcOrd="8" destOrd="0" presId="urn:microsoft.com/office/officeart/2008/layout/VerticalCurvedList"/>
    <dgm:cxn modelId="{89A9FCA7-727B-4C34-A9C8-277E886B4067}" type="presParOf" srcId="{4F7B9FD8-478E-4926-9982-65E4E27B760C}" destId="{B027DDEE-6D54-4A6A-B78D-08B9FF2EE274}" srcOrd="0" destOrd="0" presId="urn:microsoft.com/office/officeart/2008/layout/VerticalCurvedList"/>
    <dgm:cxn modelId="{923F8632-9337-4742-A439-6DE5B5062B77}" type="presParOf" srcId="{3BCEDF0E-19AF-4924-B575-50A746E98222}" destId="{243B4388-8DA2-4C4B-8C7E-C0A231CCD167}" srcOrd="9" destOrd="0" presId="urn:microsoft.com/office/officeart/2008/layout/VerticalCurvedList"/>
    <dgm:cxn modelId="{C33EEA34-D28A-4F47-9FDF-DCFFB4354D0C}" type="presParOf" srcId="{3BCEDF0E-19AF-4924-B575-50A746E98222}" destId="{9A4D2AD0-D4F2-4BB3-AB3C-52B9050EE3E9}" srcOrd="10" destOrd="0" presId="urn:microsoft.com/office/officeart/2008/layout/VerticalCurvedList"/>
    <dgm:cxn modelId="{E19AE83E-3299-4C59-B7A5-E17F54A193FC}" type="presParOf" srcId="{9A4D2AD0-D4F2-4BB3-AB3C-52B9050EE3E9}" destId="{E21F441C-8FB9-4EF0-9FBA-9B8175AAA531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69C1701-86D9-431E-A82C-D607B07F279F}" type="doc">
      <dgm:prSet loTypeId="urn:microsoft.com/office/officeart/2005/8/layout/hProcess11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pt-BR"/>
        </a:p>
      </dgm:t>
    </dgm:pt>
    <dgm:pt modelId="{02ACF4BC-6E49-45DE-B263-43AD82DCB7EA}">
      <dgm:prSet phldrT="[Texto]"/>
      <dgm:spPr/>
      <dgm:t>
        <a:bodyPr/>
        <a:lstStyle/>
        <a:p>
          <a:r>
            <a:rPr lang="pt-BR" b="1" dirty="0"/>
            <a:t>Elaboração do DFD (Documento de Formalização de Demanda)</a:t>
          </a:r>
        </a:p>
      </dgm:t>
    </dgm:pt>
    <dgm:pt modelId="{B1540022-7A24-45E2-905A-D1AF9677F0BE}" type="parTrans" cxnId="{482BD9BD-1C79-4506-9044-77A50CE69C2B}">
      <dgm:prSet/>
      <dgm:spPr/>
      <dgm:t>
        <a:bodyPr/>
        <a:lstStyle/>
        <a:p>
          <a:endParaRPr lang="pt-BR"/>
        </a:p>
      </dgm:t>
    </dgm:pt>
    <dgm:pt modelId="{3BA7F182-B881-4FCF-A2BB-1A1192A2D361}" type="sibTrans" cxnId="{482BD9BD-1C79-4506-9044-77A50CE69C2B}">
      <dgm:prSet/>
      <dgm:spPr/>
      <dgm:t>
        <a:bodyPr/>
        <a:lstStyle/>
        <a:p>
          <a:endParaRPr lang="pt-BR"/>
        </a:p>
      </dgm:t>
    </dgm:pt>
    <dgm:pt modelId="{31CC9B8C-1202-4E7C-A23E-8590F4787620}">
      <dgm:prSet phldrT="[Texto]"/>
      <dgm:spPr/>
      <dgm:t>
        <a:bodyPr/>
        <a:lstStyle/>
        <a:p>
          <a:r>
            <a:rPr lang="pt-BR" b="1" dirty="0"/>
            <a:t>Consolidação das demandas no PGC (Planejamento e Gerenciamento de Contratações)</a:t>
          </a:r>
        </a:p>
      </dgm:t>
    </dgm:pt>
    <dgm:pt modelId="{3C91243D-6336-4156-81B0-54AEDF6AC6ED}" type="parTrans" cxnId="{634D9DF3-15CF-4805-A979-BAA28EC8C0CD}">
      <dgm:prSet/>
      <dgm:spPr/>
      <dgm:t>
        <a:bodyPr/>
        <a:lstStyle/>
        <a:p>
          <a:endParaRPr lang="pt-BR"/>
        </a:p>
      </dgm:t>
    </dgm:pt>
    <dgm:pt modelId="{7B8ED8ED-F7A8-4114-BF03-595D03E656CF}" type="sibTrans" cxnId="{634D9DF3-15CF-4805-A979-BAA28EC8C0CD}">
      <dgm:prSet/>
      <dgm:spPr/>
      <dgm:t>
        <a:bodyPr/>
        <a:lstStyle/>
        <a:p>
          <a:endParaRPr lang="pt-BR"/>
        </a:p>
      </dgm:t>
    </dgm:pt>
    <dgm:pt modelId="{0D0F1DEB-CB67-4298-946B-675C913F5C26}">
      <dgm:prSet phldrT="[Texto]"/>
      <dgm:spPr/>
      <dgm:t>
        <a:bodyPr/>
        <a:lstStyle/>
        <a:p>
          <a:r>
            <a:rPr lang="pt-BR" b="1" dirty="0"/>
            <a:t>Formação do PCA (Plano de Contratações Anual) com a montagem do calendário de contratações</a:t>
          </a:r>
          <a:endParaRPr lang="pt-BR" dirty="0"/>
        </a:p>
      </dgm:t>
    </dgm:pt>
    <dgm:pt modelId="{9F6D1EC1-4625-45BE-B637-084E7C53644D}" type="parTrans" cxnId="{0E3AEDA5-13C8-4C44-809D-BF61343B65CB}">
      <dgm:prSet/>
      <dgm:spPr/>
      <dgm:t>
        <a:bodyPr/>
        <a:lstStyle/>
        <a:p>
          <a:endParaRPr lang="pt-BR"/>
        </a:p>
      </dgm:t>
    </dgm:pt>
    <dgm:pt modelId="{0CCCD203-5E56-488D-9543-FF1F90FF1180}" type="sibTrans" cxnId="{0E3AEDA5-13C8-4C44-809D-BF61343B65CB}">
      <dgm:prSet/>
      <dgm:spPr/>
      <dgm:t>
        <a:bodyPr/>
        <a:lstStyle/>
        <a:p>
          <a:endParaRPr lang="pt-BR"/>
        </a:p>
      </dgm:t>
    </dgm:pt>
    <dgm:pt modelId="{BB61D1FC-7471-4809-A07A-68B674018458}">
      <dgm:prSet phldrT="[Texto]"/>
      <dgm:spPr/>
      <dgm:t>
        <a:bodyPr/>
        <a:lstStyle/>
        <a:p>
          <a:r>
            <a:rPr lang="pt-BR" b="1" dirty="0"/>
            <a:t>Aprovação do PCA e Publicação no Portal Nacional de Contratações Públicas (PNCP)</a:t>
          </a:r>
          <a:endParaRPr lang="pt-BR" dirty="0"/>
        </a:p>
      </dgm:t>
    </dgm:pt>
    <dgm:pt modelId="{289C2966-E5D6-4BC1-895D-AC7EC7FA6B96}" type="parTrans" cxnId="{19D943F9-E19C-429F-AE73-8728DFE2D8B8}">
      <dgm:prSet/>
      <dgm:spPr/>
      <dgm:t>
        <a:bodyPr/>
        <a:lstStyle/>
        <a:p>
          <a:endParaRPr lang="pt-BR"/>
        </a:p>
      </dgm:t>
    </dgm:pt>
    <dgm:pt modelId="{B8D0224E-83A1-4572-9AD4-7DF0D9D8BBEE}" type="sibTrans" cxnId="{19D943F9-E19C-429F-AE73-8728DFE2D8B8}">
      <dgm:prSet/>
      <dgm:spPr/>
      <dgm:t>
        <a:bodyPr/>
        <a:lstStyle/>
        <a:p>
          <a:endParaRPr lang="pt-BR"/>
        </a:p>
      </dgm:t>
    </dgm:pt>
    <dgm:pt modelId="{ED0A4423-F86C-4077-8D5E-1E5A97BB6B52}" type="pres">
      <dgm:prSet presAssocID="{C69C1701-86D9-431E-A82C-D607B07F279F}" presName="Name0" presStyleCnt="0">
        <dgm:presLayoutVars>
          <dgm:dir/>
          <dgm:resizeHandles val="exact"/>
        </dgm:presLayoutVars>
      </dgm:prSet>
      <dgm:spPr/>
    </dgm:pt>
    <dgm:pt modelId="{686AD9F4-AAE4-473C-BEAC-AC5E17289327}" type="pres">
      <dgm:prSet presAssocID="{C69C1701-86D9-431E-A82C-D607B07F279F}" presName="arrow" presStyleLbl="bgShp" presStyleIdx="0" presStyleCnt="1"/>
      <dgm:spPr/>
    </dgm:pt>
    <dgm:pt modelId="{0A1CBDE2-19E6-490B-B375-D1E3F5714FA4}" type="pres">
      <dgm:prSet presAssocID="{C69C1701-86D9-431E-A82C-D607B07F279F}" presName="points" presStyleCnt="0"/>
      <dgm:spPr/>
    </dgm:pt>
    <dgm:pt modelId="{BA49376D-F542-4000-9B35-E4B7E93FC9B1}" type="pres">
      <dgm:prSet presAssocID="{02ACF4BC-6E49-45DE-B263-43AD82DCB7EA}" presName="compositeA" presStyleCnt="0"/>
      <dgm:spPr/>
    </dgm:pt>
    <dgm:pt modelId="{E94CC038-BA71-4095-9E8A-52BB87056001}" type="pres">
      <dgm:prSet presAssocID="{02ACF4BC-6E49-45DE-B263-43AD82DCB7EA}" presName="textA" presStyleLbl="revTx" presStyleIdx="0" presStyleCnt="4">
        <dgm:presLayoutVars>
          <dgm:bulletEnabled val="1"/>
        </dgm:presLayoutVars>
      </dgm:prSet>
      <dgm:spPr/>
    </dgm:pt>
    <dgm:pt modelId="{125F016C-6077-4955-AEEC-11037E8C5EF0}" type="pres">
      <dgm:prSet presAssocID="{02ACF4BC-6E49-45DE-B263-43AD82DCB7EA}" presName="circleA" presStyleLbl="node1" presStyleIdx="0" presStyleCnt="4"/>
      <dgm:spPr/>
    </dgm:pt>
    <dgm:pt modelId="{159AD924-CD7E-4A10-994E-08F380CFE30A}" type="pres">
      <dgm:prSet presAssocID="{02ACF4BC-6E49-45DE-B263-43AD82DCB7EA}" presName="spaceA" presStyleCnt="0"/>
      <dgm:spPr/>
    </dgm:pt>
    <dgm:pt modelId="{5432922D-FE6F-406F-A518-14A9F0FA2040}" type="pres">
      <dgm:prSet presAssocID="{3BA7F182-B881-4FCF-A2BB-1A1192A2D361}" presName="space" presStyleCnt="0"/>
      <dgm:spPr/>
    </dgm:pt>
    <dgm:pt modelId="{591D22B2-ACB8-49A8-85A1-C9F8C8DDD8B8}" type="pres">
      <dgm:prSet presAssocID="{31CC9B8C-1202-4E7C-A23E-8590F4787620}" presName="compositeB" presStyleCnt="0"/>
      <dgm:spPr/>
    </dgm:pt>
    <dgm:pt modelId="{12236FE3-33E6-42FE-949F-124D89A899B5}" type="pres">
      <dgm:prSet presAssocID="{31CC9B8C-1202-4E7C-A23E-8590F4787620}" presName="textB" presStyleLbl="revTx" presStyleIdx="1" presStyleCnt="4">
        <dgm:presLayoutVars>
          <dgm:bulletEnabled val="1"/>
        </dgm:presLayoutVars>
      </dgm:prSet>
      <dgm:spPr/>
    </dgm:pt>
    <dgm:pt modelId="{C0DC66A4-F700-48AB-B4CF-25845538D553}" type="pres">
      <dgm:prSet presAssocID="{31CC9B8C-1202-4E7C-A23E-8590F4787620}" presName="circleB" presStyleLbl="node1" presStyleIdx="1" presStyleCnt="4"/>
      <dgm:spPr/>
    </dgm:pt>
    <dgm:pt modelId="{F420AB51-2A31-4FFE-9733-9E06DF1F2305}" type="pres">
      <dgm:prSet presAssocID="{31CC9B8C-1202-4E7C-A23E-8590F4787620}" presName="spaceB" presStyleCnt="0"/>
      <dgm:spPr/>
    </dgm:pt>
    <dgm:pt modelId="{2B0890CB-CE18-4245-8787-E928B3F945B3}" type="pres">
      <dgm:prSet presAssocID="{7B8ED8ED-F7A8-4114-BF03-595D03E656CF}" presName="space" presStyleCnt="0"/>
      <dgm:spPr/>
    </dgm:pt>
    <dgm:pt modelId="{21152F94-84DA-4530-B88C-C80FF9EAC10A}" type="pres">
      <dgm:prSet presAssocID="{0D0F1DEB-CB67-4298-946B-675C913F5C26}" presName="compositeA" presStyleCnt="0"/>
      <dgm:spPr/>
    </dgm:pt>
    <dgm:pt modelId="{5F374435-9336-4EA4-8063-87D761DA1CA9}" type="pres">
      <dgm:prSet presAssocID="{0D0F1DEB-CB67-4298-946B-675C913F5C26}" presName="textA" presStyleLbl="revTx" presStyleIdx="2" presStyleCnt="4">
        <dgm:presLayoutVars>
          <dgm:bulletEnabled val="1"/>
        </dgm:presLayoutVars>
      </dgm:prSet>
      <dgm:spPr/>
    </dgm:pt>
    <dgm:pt modelId="{FFE6FB30-B00A-4981-AC1F-3690FE18205D}" type="pres">
      <dgm:prSet presAssocID="{0D0F1DEB-CB67-4298-946B-675C913F5C26}" presName="circleA" presStyleLbl="node1" presStyleIdx="2" presStyleCnt="4"/>
      <dgm:spPr/>
    </dgm:pt>
    <dgm:pt modelId="{E25BC618-3E75-403B-BF57-ACACA2B1B889}" type="pres">
      <dgm:prSet presAssocID="{0D0F1DEB-CB67-4298-946B-675C913F5C26}" presName="spaceA" presStyleCnt="0"/>
      <dgm:spPr/>
    </dgm:pt>
    <dgm:pt modelId="{487728D0-BCE2-480D-B1B1-DBEA5D2A6ED5}" type="pres">
      <dgm:prSet presAssocID="{0CCCD203-5E56-488D-9543-FF1F90FF1180}" presName="space" presStyleCnt="0"/>
      <dgm:spPr/>
    </dgm:pt>
    <dgm:pt modelId="{C2C4C5D7-F08F-449A-A1C9-990A1B053288}" type="pres">
      <dgm:prSet presAssocID="{BB61D1FC-7471-4809-A07A-68B674018458}" presName="compositeB" presStyleCnt="0"/>
      <dgm:spPr/>
    </dgm:pt>
    <dgm:pt modelId="{625DA4E1-C1F8-4041-A2DB-ADE24FCA8799}" type="pres">
      <dgm:prSet presAssocID="{BB61D1FC-7471-4809-A07A-68B674018458}" presName="textB" presStyleLbl="revTx" presStyleIdx="3" presStyleCnt="4">
        <dgm:presLayoutVars>
          <dgm:bulletEnabled val="1"/>
        </dgm:presLayoutVars>
      </dgm:prSet>
      <dgm:spPr/>
    </dgm:pt>
    <dgm:pt modelId="{BF7CFFE6-8D6D-4B05-A0E8-267D9DD0CE55}" type="pres">
      <dgm:prSet presAssocID="{BB61D1FC-7471-4809-A07A-68B674018458}" presName="circleB" presStyleLbl="node1" presStyleIdx="3" presStyleCnt="4"/>
      <dgm:spPr/>
    </dgm:pt>
    <dgm:pt modelId="{1C7185E6-2C81-4374-9149-99E89DBCF4E4}" type="pres">
      <dgm:prSet presAssocID="{BB61D1FC-7471-4809-A07A-68B674018458}" presName="spaceB" presStyleCnt="0"/>
      <dgm:spPr/>
    </dgm:pt>
  </dgm:ptLst>
  <dgm:cxnLst>
    <dgm:cxn modelId="{04772F12-F4CF-4348-ACB7-29210ABB7CFF}" type="presOf" srcId="{BB61D1FC-7471-4809-A07A-68B674018458}" destId="{625DA4E1-C1F8-4041-A2DB-ADE24FCA8799}" srcOrd="0" destOrd="0" presId="urn:microsoft.com/office/officeart/2005/8/layout/hProcess11"/>
    <dgm:cxn modelId="{E7E40035-F22F-4AF5-8142-EA06369CF839}" type="presOf" srcId="{C69C1701-86D9-431E-A82C-D607B07F279F}" destId="{ED0A4423-F86C-4077-8D5E-1E5A97BB6B52}" srcOrd="0" destOrd="0" presId="urn:microsoft.com/office/officeart/2005/8/layout/hProcess11"/>
    <dgm:cxn modelId="{A6B14736-4974-4D60-8BA2-37FA1BC862EA}" type="presOf" srcId="{0D0F1DEB-CB67-4298-946B-675C913F5C26}" destId="{5F374435-9336-4EA4-8063-87D761DA1CA9}" srcOrd="0" destOrd="0" presId="urn:microsoft.com/office/officeart/2005/8/layout/hProcess11"/>
    <dgm:cxn modelId="{99B17070-B960-4EB7-8CEE-12968D484336}" type="presOf" srcId="{31CC9B8C-1202-4E7C-A23E-8590F4787620}" destId="{12236FE3-33E6-42FE-949F-124D89A899B5}" srcOrd="0" destOrd="0" presId="urn:microsoft.com/office/officeart/2005/8/layout/hProcess11"/>
    <dgm:cxn modelId="{1283AA96-33AB-4FE5-BEE9-4982A7717937}" type="presOf" srcId="{02ACF4BC-6E49-45DE-B263-43AD82DCB7EA}" destId="{E94CC038-BA71-4095-9E8A-52BB87056001}" srcOrd="0" destOrd="0" presId="urn:microsoft.com/office/officeart/2005/8/layout/hProcess11"/>
    <dgm:cxn modelId="{0E3AEDA5-13C8-4C44-809D-BF61343B65CB}" srcId="{C69C1701-86D9-431E-A82C-D607B07F279F}" destId="{0D0F1DEB-CB67-4298-946B-675C913F5C26}" srcOrd="2" destOrd="0" parTransId="{9F6D1EC1-4625-45BE-B637-084E7C53644D}" sibTransId="{0CCCD203-5E56-488D-9543-FF1F90FF1180}"/>
    <dgm:cxn modelId="{482BD9BD-1C79-4506-9044-77A50CE69C2B}" srcId="{C69C1701-86D9-431E-A82C-D607B07F279F}" destId="{02ACF4BC-6E49-45DE-B263-43AD82DCB7EA}" srcOrd="0" destOrd="0" parTransId="{B1540022-7A24-45E2-905A-D1AF9677F0BE}" sibTransId="{3BA7F182-B881-4FCF-A2BB-1A1192A2D361}"/>
    <dgm:cxn modelId="{634D9DF3-15CF-4805-A979-BAA28EC8C0CD}" srcId="{C69C1701-86D9-431E-A82C-D607B07F279F}" destId="{31CC9B8C-1202-4E7C-A23E-8590F4787620}" srcOrd="1" destOrd="0" parTransId="{3C91243D-6336-4156-81B0-54AEDF6AC6ED}" sibTransId="{7B8ED8ED-F7A8-4114-BF03-595D03E656CF}"/>
    <dgm:cxn modelId="{19D943F9-E19C-429F-AE73-8728DFE2D8B8}" srcId="{C69C1701-86D9-431E-A82C-D607B07F279F}" destId="{BB61D1FC-7471-4809-A07A-68B674018458}" srcOrd="3" destOrd="0" parTransId="{289C2966-E5D6-4BC1-895D-AC7EC7FA6B96}" sibTransId="{B8D0224E-83A1-4572-9AD4-7DF0D9D8BBEE}"/>
    <dgm:cxn modelId="{7A200FBC-EF38-4BA8-94F4-45390E156FC7}" type="presParOf" srcId="{ED0A4423-F86C-4077-8D5E-1E5A97BB6B52}" destId="{686AD9F4-AAE4-473C-BEAC-AC5E17289327}" srcOrd="0" destOrd="0" presId="urn:microsoft.com/office/officeart/2005/8/layout/hProcess11"/>
    <dgm:cxn modelId="{F723AB93-073B-4691-8E08-9C9CE418FDC8}" type="presParOf" srcId="{ED0A4423-F86C-4077-8D5E-1E5A97BB6B52}" destId="{0A1CBDE2-19E6-490B-B375-D1E3F5714FA4}" srcOrd="1" destOrd="0" presId="urn:microsoft.com/office/officeart/2005/8/layout/hProcess11"/>
    <dgm:cxn modelId="{7C378451-3110-4047-8D32-99B007DA947A}" type="presParOf" srcId="{0A1CBDE2-19E6-490B-B375-D1E3F5714FA4}" destId="{BA49376D-F542-4000-9B35-E4B7E93FC9B1}" srcOrd="0" destOrd="0" presId="urn:microsoft.com/office/officeart/2005/8/layout/hProcess11"/>
    <dgm:cxn modelId="{7E5E9D3B-FF9C-4347-BFF5-A7F9C2EDBE3B}" type="presParOf" srcId="{BA49376D-F542-4000-9B35-E4B7E93FC9B1}" destId="{E94CC038-BA71-4095-9E8A-52BB87056001}" srcOrd="0" destOrd="0" presId="urn:microsoft.com/office/officeart/2005/8/layout/hProcess11"/>
    <dgm:cxn modelId="{9362FF1F-402F-4BB4-89EA-BFC7607A5280}" type="presParOf" srcId="{BA49376D-F542-4000-9B35-E4B7E93FC9B1}" destId="{125F016C-6077-4955-AEEC-11037E8C5EF0}" srcOrd="1" destOrd="0" presId="urn:microsoft.com/office/officeart/2005/8/layout/hProcess11"/>
    <dgm:cxn modelId="{64A4C763-5DE4-405F-A2B4-433FA4E045F3}" type="presParOf" srcId="{BA49376D-F542-4000-9B35-E4B7E93FC9B1}" destId="{159AD924-CD7E-4A10-994E-08F380CFE30A}" srcOrd="2" destOrd="0" presId="urn:microsoft.com/office/officeart/2005/8/layout/hProcess11"/>
    <dgm:cxn modelId="{FA21E2E1-AE69-4C5E-A3BF-DB6AE6C78FB7}" type="presParOf" srcId="{0A1CBDE2-19E6-490B-B375-D1E3F5714FA4}" destId="{5432922D-FE6F-406F-A518-14A9F0FA2040}" srcOrd="1" destOrd="0" presId="urn:microsoft.com/office/officeart/2005/8/layout/hProcess11"/>
    <dgm:cxn modelId="{4D584FD6-55CD-4C6A-B3A4-F47B3A13A193}" type="presParOf" srcId="{0A1CBDE2-19E6-490B-B375-D1E3F5714FA4}" destId="{591D22B2-ACB8-49A8-85A1-C9F8C8DDD8B8}" srcOrd="2" destOrd="0" presId="urn:microsoft.com/office/officeart/2005/8/layout/hProcess11"/>
    <dgm:cxn modelId="{6DA54D65-CF44-4A5C-846E-E56A2DC63A66}" type="presParOf" srcId="{591D22B2-ACB8-49A8-85A1-C9F8C8DDD8B8}" destId="{12236FE3-33E6-42FE-949F-124D89A899B5}" srcOrd="0" destOrd="0" presId="urn:microsoft.com/office/officeart/2005/8/layout/hProcess11"/>
    <dgm:cxn modelId="{E3D412BF-CC94-4BDD-B1FF-3C9B8AE47AE1}" type="presParOf" srcId="{591D22B2-ACB8-49A8-85A1-C9F8C8DDD8B8}" destId="{C0DC66A4-F700-48AB-B4CF-25845538D553}" srcOrd="1" destOrd="0" presId="urn:microsoft.com/office/officeart/2005/8/layout/hProcess11"/>
    <dgm:cxn modelId="{65A6136E-39E0-4108-AF4C-69F3EB0691D0}" type="presParOf" srcId="{591D22B2-ACB8-49A8-85A1-C9F8C8DDD8B8}" destId="{F420AB51-2A31-4FFE-9733-9E06DF1F2305}" srcOrd="2" destOrd="0" presId="urn:microsoft.com/office/officeart/2005/8/layout/hProcess11"/>
    <dgm:cxn modelId="{C2BA0329-D2DC-4748-950D-56D4C7DBABC0}" type="presParOf" srcId="{0A1CBDE2-19E6-490B-B375-D1E3F5714FA4}" destId="{2B0890CB-CE18-4245-8787-E928B3F945B3}" srcOrd="3" destOrd="0" presId="urn:microsoft.com/office/officeart/2005/8/layout/hProcess11"/>
    <dgm:cxn modelId="{FF66927E-45C5-4E4F-A19B-B384AAD3F934}" type="presParOf" srcId="{0A1CBDE2-19E6-490B-B375-D1E3F5714FA4}" destId="{21152F94-84DA-4530-B88C-C80FF9EAC10A}" srcOrd="4" destOrd="0" presId="urn:microsoft.com/office/officeart/2005/8/layout/hProcess11"/>
    <dgm:cxn modelId="{8BE07227-11DB-4353-8731-46C49AB861BA}" type="presParOf" srcId="{21152F94-84DA-4530-B88C-C80FF9EAC10A}" destId="{5F374435-9336-4EA4-8063-87D761DA1CA9}" srcOrd="0" destOrd="0" presId="urn:microsoft.com/office/officeart/2005/8/layout/hProcess11"/>
    <dgm:cxn modelId="{52ADBED0-D718-4FB1-AD05-1247C4DE3056}" type="presParOf" srcId="{21152F94-84DA-4530-B88C-C80FF9EAC10A}" destId="{FFE6FB30-B00A-4981-AC1F-3690FE18205D}" srcOrd="1" destOrd="0" presId="urn:microsoft.com/office/officeart/2005/8/layout/hProcess11"/>
    <dgm:cxn modelId="{412BAD30-0418-45CF-A231-10AE4CC12488}" type="presParOf" srcId="{21152F94-84DA-4530-B88C-C80FF9EAC10A}" destId="{E25BC618-3E75-403B-BF57-ACACA2B1B889}" srcOrd="2" destOrd="0" presId="urn:microsoft.com/office/officeart/2005/8/layout/hProcess11"/>
    <dgm:cxn modelId="{9D6C07F4-3C21-4223-B7D0-9AAD24DC5DB8}" type="presParOf" srcId="{0A1CBDE2-19E6-490B-B375-D1E3F5714FA4}" destId="{487728D0-BCE2-480D-B1B1-DBEA5D2A6ED5}" srcOrd="5" destOrd="0" presId="urn:microsoft.com/office/officeart/2005/8/layout/hProcess11"/>
    <dgm:cxn modelId="{9F3405E2-592A-4D36-8E1E-9C8E3ED8761C}" type="presParOf" srcId="{0A1CBDE2-19E6-490B-B375-D1E3F5714FA4}" destId="{C2C4C5D7-F08F-449A-A1C9-990A1B053288}" srcOrd="6" destOrd="0" presId="urn:microsoft.com/office/officeart/2005/8/layout/hProcess11"/>
    <dgm:cxn modelId="{2CAABB3E-6D6F-4BB7-8812-4CB2BFF3C589}" type="presParOf" srcId="{C2C4C5D7-F08F-449A-A1C9-990A1B053288}" destId="{625DA4E1-C1F8-4041-A2DB-ADE24FCA8799}" srcOrd="0" destOrd="0" presId="urn:microsoft.com/office/officeart/2005/8/layout/hProcess11"/>
    <dgm:cxn modelId="{CD8881B5-96A5-44CB-955A-97898E1E904E}" type="presParOf" srcId="{C2C4C5D7-F08F-449A-A1C9-990A1B053288}" destId="{BF7CFFE6-8D6D-4B05-A0E8-267D9DD0CE55}" srcOrd="1" destOrd="0" presId="urn:microsoft.com/office/officeart/2005/8/layout/hProcess11"/>
    <dgm:cxn modelId="{5CCC2182-96E0-4FBA-A019-CCF29B6DA094}" type="presParOf" srcId="{C2C4C5D7-F08F-449A-A1C9-990A1B053288}" destId="{1C7185E6-2C81-4374-9149-99E89DBCF4E4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8901CA4-D6A6-40CC-A4F6-2A2C338C003B}" type="doc">
      <dgm:prSet loTypeId="urn:microsoft.com/office/officeart/2005/8/layout/hProcess4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pt-BR"/>
        </a:p>
      </dgm:t>
    </dgm:pt>
    <dgm:pt modelId="{1BAF6001-8440-41F7-8D35-88094B6A8C40}">
      <dgm:prSet phldrT="[Texto]"/>
      <dgm:spPr/>
      <dgm:t>
        <a:bodyPr/>
        <a:lstStyle/>
        <a:p>
          <a:r>
            <a:rPr lang="pt-BR" dirty="0"/>
            <a:t>SIAF</a:t>
          </a:r>
        </a:p>
      </dgm:t>
    </dgm:pt>
    <dgm:pt modelId="{0A77CBFA-9FCE-4335-95C6-E80F04C72EEB}" type="parTrans" cxnId="{E1A0DAFD-4CAD-4842-A3B2-692A2F706702}">
      <dgm:prSet/>
      <dgm:spPr/>
      <dgm:t>
        <a:bodyPr/>
        <a:lstStyle/>
        <a:p>
          <a:endParaRPr lang="pt-BR"/>
        </a:p>
      </dgm:t>
    </dgm:pt>
    <dgm:pt modelId="{B8BE2E18-D283-4A30-992C-DBB994A7A3AA}" type="sibTrans" cxnId="{E1A0DAFD-4CAD-4842-A3B2-692A2F706702}">
      <dgm:prSet/>
      <dgm:spPr/>
      <dgm:t>
        <a:bodyPr/>
        <a:lstStyle/>
        <a:p>
          <a:endParaRPr lang="pt-BR"/>
        </a:p>
      </dgm:t>
    </dgm:pt>
    <dgm:pt modelId="{65CEB471-73C8-4577-9E62-74CE9591C929}">
      <dgm:prSet phldrT="[Texto]"/>
      <dgm:spPr/>
      <dgm:t>
        <a:bodyPr/>
        <a:lstStyle/>
        <a:p>
          <a:r>
            <a:rPr lang="pt-BR" dirty="0"/>
            <a:t>Unidades de Ensino - levantamento das necessidades (aquisição / serviços)</a:t>
          </a:r>
        </a:p>
      </dgm:t>
    </dgm:pt>
    <dgm:pt modelId="{F2BF19C8-1F9D-408A-B48F-8DF92ACC107E}" type="parTrans" cxnId="{8AF91783-DAA9-4665-BEF0-34A7B8683280}">
      <dgm:prSet/>
      <dgm:spPr/>
      <dgm:t>
        <a:bodyPr/>
        <a:lstStyle/>
        <a:p>
          <a:endParaRPr lang="pt-BR"/>
        </a:p>
      </dgm:t>
    </dgm:pt>
    <dgm:pt modelId="{CC416E94-10D8-49D7-B1D1-66AA98F3DD63}" type="sibTrans" cxnId="{8AF91783-DAA9-4665-BEF0-34A7B8683280}">
      <dgm:prSet/>
      <dgm:spPr/>
      <dgm:t>
        <a:bodyPr/>
        <a:lstStyle/>
        <a:p>
          <a:endParaRPr lang="pt-BR"/>
        </a:p>
      </dgm:t>
    </dgm:pt>
    <dgm:pt modelId="{71A73627-72E4-47B1-9ECB-3C219C1F1B3C}">
      <dgm:prSet phldrT="[Texto]"/>
      <dgm:spPr/>
      <dgm:t>
        <a:bodyPr/>
        <a:lstStyle/>
        <a:p>
          <a:r>
            <a:rPr lang="pt-BR" dirty="0"/>
            <a:t>CONSOLIDAR AS DEMANDAS</a:t>
          </a:r>
        </a:p>
      </dgm:t>
    </dgm:pt>
    <dgm:pt modelId="{3DEDD125-09DF-417D-94D4-37BBD706D50A}" type="parTrans" cxnId="{732C801B-4A31-4973-B0B4-73C8DEAFFAC8}">
      <dgm:prSet/>
      <dgm:spPr/>
      <dgm:t>
        <a:bodyPr/>
        <a:lstStyle/>
        <a:p>
          <a:endParaRPr lang="pt-BR"/>
        </a:p>
      </dgm:t>
    </dgm:pt>
    <dgm:pt modelId="{7C87B88B-1969-4AA5-B453-43C5E6E57F98}" type="sibTrans" cxnId="{732C801B-4A31-4973-B0B4-73C8DEAFFAC8}">
      <dgm:prSet/>
      <dgm:spPr/>
      <dgm:t>
        <a:bodyPr/>
        <a:lstStyle/>
        <a:p>
          <a:endParaRPr lang="pt-BR"/>
        </a:p>
      </dgm:t>
    </dgm:pt>
    <dgm:pt modelId="{E4E28957-E2AD-486A-A160-880BA5AD9779}">
      <dgm:prSet phldrT="[Texto]"/>
      <dgm:spPr/>
      <dgm:t>
        <a:bodyPr/>
        <a:lstStyle/>
        <a:p>
          <a:r>
            <a:rPr lang="pt-BR" dirty="0"/>
            <a:t>CETEC</a:t>
          </a:r>
        </a:p>
      </dgm:t>
    </dgm:pt>
    <dgm:pt modelId="{2A3C439A-9A29-4456-840D-A49671A3771E}" type="parTrans" cxnId="{6DE3A5CC-EED4-48AA-9BA6-9233FC0C6B41}">
      <dgm:prSet/>
      <dgm:spPr/>
      <dgm:t>
        <a:bodyPr/>
        <a:lstStyle/>
        <a:p>
          <a:endParaRPr lang="pt-BR"/>
        </a:p>
      </dgm:t>
    </dgm:pt>
    <dgm:pt modelId="{A49015AB-2909-412E-8BD7-D150EAB26865}" type="sibTrans" cxnId="{6DE3A5CC-EED4-48AA-9BA6-9233FC0C6B41}">
      <dgm:prSet/>
      <dgm:spPr/>
      <dgm:t>
        <a:bodyPr/>
        <a:lstStyle/>
        <a:p>
          <a:endParaRPr lang="pt-BR"/>
        </a:p>
      </dgm:t>
    </dgm:pt>
    <dgm:pt modelId="{8BBC8D82-8830-4078-B43C-950671DEAEB4}">
      <dgm:prSet phldrT="[Texto]"/>
      <dgm:spPr/>
      <dgm:t>
        <a:bodyPr/>
        <a:lstStyle/>
        <a:p>
          <a:r>
            <a:rPr lang="pt-BR" dirty="0"/>
            <a:t>Formulação do PCA</a:t>
          </a:r>
        </a:p>
      </dgm:t>
    </dgm:pt>
    <dgm:pt modelId="{3E48BDF6-47FC-422E-9FFC-DE4C70E8EEA9}" type="parTrans" cxnId="{CA653FD1-D7C3-4174-8C3C-E42EB687A999}">
      <dgm:prSet/>
      <dgm:spPr/>
      <dgm:t>
        <a:bodyPr/>
        <a:lstStyle/>
        <a:p>
          <a:endParaRPr lang="pt-BR"/>
        </a:p>
      </dgm:t>
    </dgm:pt>
    <dgm:pt modelId="{9C295B84-251B-4652-895E-954B9A0FD84C}" type="sibTrans" cxnId="{CA653FD1-D7C3-4174-8C3C-E42EB687A999}">
      <dgm:prSet/>
      <dgm:spPr/>
      <dgm:t>
        <a:bodyPr/>
        <a:lstStyle/>
        <a:p>
          <a:endParaRPr lang="pt-BR"/>
        </a:p>
      </dgm:t>
    </dgm:pt>
    <dgm:pt modelId="{90DEEE9B-6D0E-47E6-9D6B-D08E75143433}">
      <dgm:prSet phldrT="[Texto]"/>
      <dgm:spPr/>
      <dgm:t>
        <a:bodyPr/>
        <a:lstStyle/>
        <a:p>
          <a:r>
            <a:rPr lang="pt-BR" dirty="0"/>
            <a:t>Elaboração do DFD no sistema de Compras do Governo – Portal de Compras SP</a:t>
          </a:r>
        </a:p>
      </dgm:t>
    </dgm:pt>
    <dgm:pt modelId="{B9AB2CF1-AF6D-4756-8AE7-3A8C5C2E2905}" type="parTrans" cxnId="{7D4AB374-537D-4F2F-BF0C-9D73D36E1FA3}">
      <dgm:prSet/>
      <dgm:spPr/>
      <dgm:t>
        <a:bodyPr/>
        <a:lstStyle/>
        <a:p>
          <a:endParaRPr lang="pt-BR"/>
        </a:p>
      </dgm:t>
    </dgm:pt>
    <dgm:pt modelId="{A75DA364-08F3-4CA4-AD1B-8C3CC83F0687}" type="sibTrans" cxnId="{7D4AB374-537D-4F2F-BF0C-9D73D36E1FA3}">
      <dgm:prSet/>
      <dgm:spPr/>
      <dgm:t>
        <a:bodyPr/>
        <a:lstStyle/>
        <a:p>
          <a:endParaRPr lang="pt-BR"/>
        </a:p>
      </dgm:t>
    </dgm:pt>
    <dgm:pt modelId="{ECE19B7C-CBD1-4C80-A722-C8711728EF30}">
      <dgm:prSet phldrT="[Texto]"/>
      <dgm:spPr/>
      <dgm:t>
        <a:bodyPr/>
        <a:lstStyle/>
        <a:p>
          <a:r>
            <a:rPr lang="pt-BR" dirty="0"/>
            <a:t>CESU</a:t>
          </a:r>
        </a:p>
      </dgm:t>
    </dgm:pt>
    <dgm:pt modelId="{83A04EDA-8C92-426F-9C8C-3B5C55E20079}" type="parTrans" cxnId="{05B2C0D7-78D3-4F0D-8EF8-F1E6C9A21B68}">
      <dgm:prSet/>
      <dgm:spPr/>
      <dgm:t>
        <a:bodyPr/>
        <a:lstStyle/>
        <a:p>
          <a:endParaRPr lang="pt-BR"/>
        </a:p>
      </dgm:t>
    </dgm:pt>
    <dgm:pt modelId="{E0043727-3EB6-4E52-8BCB-387FC1BD5E20}" type="sibTrans" cxnId="{05B2C0D7-78D3-4F0D-8EF8-F1E6C9A21B68}">
      <dgm:prSet/>
      <dgm:spPr/>
      <dgm:t>
        <a:bodyPr/>
        <a:lstStyle/>
        <a:p>
          <a:endParaRPr lang="pt-BR"/>
        </a:p>
      </dgm:t>
    </dgm:pt>
    <dgm:pt modelId="{79A5184A-3E7B-43D7-8B48-EA390350D3F3}">
      <dgm:prSet phldrT="[Texto]"/>
      <dgm:spPr/>
      <dgm:t>
        <a:bodyPr/>
        <a:lstStyle/>
        <a:p>
          <a:r>
            <a:rPr lang="pt-BR" dirty="0"/>
            <a:t>UGAF</a:t>
          </a:r>
        </a:p>
      </dgm:t>
    </dgm:pt>
    <dgm:pt modelId="{574CF961-9899-44BF-857A-EB99B3BAD5B6}" type="parTrans" cxnId="{CB288615-FCE1-4A39-B8CD-F1BC578632C2}">
      <dgm:prSet/>
      <dgm:spPr/>
      <dgm:t>
        <a:bodyPr/>
        <a:lstStyle/>
        <a:p>
          <a:endParaRPr lang="pt-BR"/>
        </a:p>
      </dgm:t>
    </dgm:pt>
    <dgm:pt modelId="{4C0456DD-008F-400B-B24A-4BC70C8F8E19}" type="sibTrans" cxnId="{CB288615-FCE1-4A39-B8CD-F1BC578632C2}">
      <dgm:prSet/>
      <dgm:spPr/>
      <dgm:t>
        <a:bodyPr/>
        <a:lstStyle/>
        <a:p>
          <a:endParaRPr lang="pt-BR"/>
        </a:p>
      </dgm:t>
    </dgm:pt>
    <dgm:pt modelId="{3FA99114-B073-4426-8206-EFDFEE89E2AC}">
      <dgm:prSet phldrT="[Texto]"/>
      <dgm:spPr/>
      <dgm:t>
        <a:bodyPr/>
        <a:lstStyle/>
        <a:p>
          <a:r>
            <a:rPr lang="pt-BR" dirty="0"/>
            <a:t>UIE</a:t>
          </a:r>
        </a:p>
      </dgm:t>
    </dgm:pt>
    <dgm:pt modelId="{B7E3D643-2DEF-48A5-8F58-F3CE1874DA92}" type="parTrans" cxnId="{7F2CFAC6-3B2D-4CB8-A9FA-A90B70FDC1B8}">
      <dgm:prSet/>
      <dgm:spPr/>
      <dgm:t>
        <a:bodyPr/>
        <a:lstStyle/>
        <a:p>
          <a:endParaRPr lang="pt-BR"/>
        </a:p>
      </dgm:t>
    </dgm:pt>
    <dgm:pt modelId="{8BB21BF5-1098-4785-BB06-1C5A0A069E25}" type="sibTrans" cxnId="{7F2CFAC6-3B2D-4CB8-A9FA-A90B70FDC1B8}">
      <dgm:prSet/>
      <dgm:spPr/>
      <dgm:t>
        <a:bodyPr/>
        <a:lstStyle/>
        <a:p>
          <a:endParaRPr lang="pt-BR"/>
        </a:p>
      </dgm:t>
    </dgm:pt>
    <dgm:pt modelId="{0CC81DAD-D6F6-4D9A-90DE-7EF73654B38E}">
      <dgm:prSet phldrT="[Texto]"/>
      <dgm:spPr/>
      <dgm:t>
        <a:bodyPr/>
        <a:lstStyle/>
        <a:p>
          <a:r>
            <a:rPr lang="pt-BR" dirty="0"/>
            <a:t>DI</a:t>
          </a:r>
        </a:p>
      </dgm:t>
    </dgm:pt>
    <dgm:pt modelId="{50096E6D-DAFA-4386-B63A-AF02A442E06F}" type="parTrans" cxnId="{950DF00E-F1DA-4D5E-8AB1-9FFE694AB03E}">
      <dgm:prSet/>
      <dgm:spPr/>
      <dgm:t>
        <a:bodyPr/>
        <a:lstStyle/>
        <a:p>
          <a:endParaRPr lang="pt-BR"/>
        </a:p>
      </dgm:t>
    </dgm:pt>
    <dgm:pt modelId="{14AA9006-74BA-4985-B450-0A1AA1914DC2}" type="sibTrans" cxnId="{950DF00E-F1DA-4D5E-8AB1-9FFE694AB03E}">
      <dgm:prSet/>
      <dgm:spPr/>
      <dgm:t>
        <a:bodyPr/>
        <a:lstStyle/>
        <a:p>
          <a:endParaRPr lang="pt-BR"/>
        </a:p>
      </dgm:t>
    </dgm:pt>
    <dgm:pt modelId="{1ABCD230-2A7D-439E-9703-677AF36CEFE5}" type="pres">
      <dgm:prSet presAssocID="{88901CA4-D6A6-40CC-A4F6-2A2C338C003B}" presName="Name0" presStyleCnt="0">
        <dgm:presLayoutVars>
          <dgm:dir/>
          <dgm:animLvl val="lvl"/>
          <dgm:resizeHandles val="exact"/>
        </dgm:presLayoutVars>
      </dgm:prSet>
      <dgm:spPr/>
    </dgm:pt>
    <dgm:pt modelId="{9D59D436-2940-4317-B08C-77F6667B30BE}" type="pres">
      <dgm:prSet presAssocID="{88901CA4-D6A6-40CC-A4F6-2A2C338C003B}" presName="tSp" presStyleCnt="0"/>
      <dgm:spPr/>
    </dgm:pt>
    <dgm:pt modelId="{67D6525F-AB66-4869-A194-108A4E7D97FC}" type="pres">
      <dgm:prSet presAssocID="{88901CA4-D6A6-40CC-A4F6-2A2C338C003B}" presName="bSp" presStyleCnt="0"/>
      <dgm:spPr/>
    </dgm:pt>
    <dgm:pt modelId="{49AA120F-13E6-4DED-AAA7-62481EBE3B30}" type="pres">
      <dgm:prSet presAssocID="{88901CA4-D6A6-40CC-A4F6-2A2C338C003B}" presName="process" presStyleCnt="0"/>
      <dgm:spPr/>
    </dgm:pt>
    <dgm:pt modelId="{B83B37AD-45FF-42CA-A161-1C5A5A6E11E5}" type="pres">
      <dgm:prSet presAssocID="{1BAF6001-8440-41F7-8D35-88094B6A8C40}" presName="composite1" presStyleCnt="0"/>
      <dgm:spPr/>
    </dgm:pt>
    <dgm:pt modelId="{99A737F9-F6DC-4C95-856E-73042E9B20D4}" type="pres">
      <dgm:prSet presAssocID="{1BAF6001-8440-41F7-8D35-88094B6A8C40}" presName="dummyNode1" presStyleLbl="node1" presStyleIdx="0" presStyleCnt="3"/>
      <dgm:spPr/>
    </dgm:pt>
    <dgm:pt modelId="{DC486CC8-7948-417C-8911-4BD944E203F4}" type="pres">
      <dgm:prSet presAssocID="{1BAF6001-8440-41F7-8D35-88094B6A8C40}" presName="childNode1" presStyleLbl="bgAcc1" presStyleIdx="0" presStyleCnt="3">
        <dgm:presLayoutVars>
          <dgm:bulletEnabled val="1"/>
        </dgm:presLayoutVars>
      </dgm:prSet>
      <dgm:spPr/>
    </dgm:pt>
    <dgm:pt modelId="{5AB7EBC1-A975-4B4E-9791-F457C129725D}" type="pres">
      <dgm:prSet presAssocID="{1BAF6001-8440-41F7-8D35-88094B6A8C40}" presName="childNode1tx" presStyleLbl="bgAcc1" presStyleIdx="0" presStyleCnt="3">
        <dgm:presLayoutVars>
          <dgm:bulletEnabled val="1"/>
        </dgm:presLayoutVars>
      </dgm:prSet>
      <dgm:spPr/>
    </dgm:pt>
    <dgm:pt modelId="{8A7072D6-C401-4228-A34F-035569F91532}" type="pres">
      <dgm:prSet presAssocID="{1BAF6001-8440-41F7-8D35-88094B6A8C40}" presName="parentNode1" presStyleLbl="node1" presStyleIdx="0" presStyleCnt="3">
        <dgm:presLayoutVars>
          <dgm:chMax val="1"/>
          <dgm:bulletEnabled val="1"/>
        </dgm:presLayoutVars>
      </dgm:prSet>
      <dgm:spPr/>
    </dgm:pt>
    <dgm:pt modelId="{04304863-F413-4262-AF6E-40A2CD9AB41C}" type="pres">
      <dgm:prSet presAssocID="{1BAF6001-8440-41F7-8D35-88094B6A8C40}" presName="connSite1" presStyleCnt="0"/>
      <dgm:spPr/>
    </dgm:pt>
    <dgm:pt modelId="{208A064C-543A-495D-95CE-84DDF0142E53}" type="pres">
      <dgm:prSet presAssocID="{B8BE2E18-D283-4A30-992C-DBB994A7A3AA}" presName="Name9" presStyleLbl="sibTrans2D1" presStyleIdx="0" presStyleCnt="2"/>
      <dgm:spPr/>
    </dgm:pt>
    <dgm:pt modelId="{B22DC724-B027-43E7-96AC-607065EF981C}" type="pres">
      <dgm:prSet presAssocID="{71A73627-72E4-47B1-9ECB-3C219C1F1B3C}" presName="composite2" presStyleCnt="0"/>
      <dgm:spPr/>
    </dgm:pt>
    <dgm:pt modelId="{9A235780-49C4-48F8-8A70-38E51F3CF0E3}" type="pres">
      <dgm:prSet presAssocID="{71A73627-72E4-47B1-9ECB-3C219C1F1B3C}" presName="dummyNode2" presStyleLbl="node1" presStyleIdx="0" presStyleCnt="3"/>
      <dgm:spPr/>
    </dgm:pt>
    <dgm:pt modelId="{6799114B-CF22-4981-B03F-AFF7D54C37D8}" type="pres">
      <dgm:prSet presAssocID="{71A73627-72E4-47B1-9ECB-3C219C1F1B3C}" presName="childNode2" presStyleLbl="bgAcc1" presStyleIdx="1" presStyleCnt="3">
        <dgm:presLayoutVars>
          <dgm:bulletEnabled val="1"/>
        </dgm:presLayoutVars>
      </dgm:prSet>
      <dgm:spPr/>
    </dgm:pt>
    <dgm:pt modelId="{15ACF419-65D7-4A82-A2DE-D0BC1B8B69CA}" type="pres">
      <dgm:prSet presAssocID="{71A73627-72E4-47B1-9ECB-3C219C1F1B3C}" presName="childNode2tx" presStyleLbl="bgAcc1" presStyleIdx="1" presStyleCnt="3">
        <dgm:presLayoutVars>
          <dgm:bulletEnabled val="1"/>
        </dgm:presLayoutVars>
      </dgm:prSet>
      <dgm:spPr/>
    </dgm:pt>
    <dgm:pt modelId="{3E5BFC9D-DCB3-49D5-A40E-5EFEF76B73C1}" type="pres">
      <dgm:prSet presAssocID="{71A73627-72E4-47B1-9ECB-3C219C1F1B3C}" presName="parentNode2" presStyleLbl="node1" presStyleIdx="1" presStyleCnt="3">
        <dgm:presLayoutVars>
          <dgm:chMax val="0"/>
          <dgm:bulletEnabled val="1"/>
        </dgm:presLayoutVars>
      </dgm:prSet>
      <dgm:spPr/>
    </dgm:pt>
    <dgm:pt modelId="{FB07878B-3ABE-4C85-8AD7-23D881BB09C4}" type="pres">
      <dgm:prSet presAssocID="{71A73627-72E4-47B1-9ECB-3C219C1F1B3C}" presName="connSite2" presStyleCnt="0"/>
      <dgm:spPr/>
    </dgm:pt>
    <dgm:pt modelId="{948FE0BE-5E9C-41F5-BB43-054A82FBAF16}" type="pres">
      <dgm:prSet presAssocID="{7C87B88B-1969-4AA5-B453-43C5E6E57F98}" presName="Name18" presStyleLbl="sibTrans2D1" presStyleIdx="1" presStyleCnt="2"/>
      <dgm:spPr/>
    </dgm:pt>
    <dgm:pt modelId="{C43511EA-BBE6-4625-B6EF-4FA1BFAD200B}" type="pres">
      <dgm:prSet presAssocID="{8BBC8D82-8830-4078-B43C-950671DEAEB4}" presName="composite1" presStyleCnt="0"/>
      <dgm:spPr/>
    </dgm:pt>
    <dgm:pt modelId="{E72B1A63-DBDE-4BE6-BB48-771A72F8DA4C}" type="pres">
      <dgm:prSet presAssocID="{8BBC8D82-8830-4078-B43C-950671DEAEB4}" presName="dummyNode1" presStyleLbl="node1" presStyleIdx="1" presStyleCnt="3"/>
      <dgm:spPr/>
    </dgm:pt>
    <dgm:pt modelId="{2D09F2B3-239B-450F-BE75-1770938308B8}" type="pres">
      <dgm:prSet presAssocID="{8BBC8D82-8830-4078-B43C-950671DEAEB4}" presName="childNode1" presStyleLbl="bgAcc1" presStyleIdx="2" presStyleCnt="3">
        <dgm:presLayoutVars>
          <dgm:bulletEnabled val="1"/>
        </dgm:presLayoutVars>
      </dgm:prSet>
      <dgm:spPr/>
    </dgm:pt>
    <dgm:pt modelId="{44CAAC68-BFD4-430E-B906-401391B0E47E}" type="pres">
      <dgm:prSet presAssocID="{8BBC8D82-8830-4078-B43C-950671DEAEB4}" presName="childNode1tx" presStyleLbl="bgAcc1" presStyleIdx="2" presStyleCnt="3">
        <dgm:presLayoutVars>
          <dgm:bulletEnabled val="1"/>
        </dgm:presLayoutVars>
      </dgm:prSet>
      <dgm:spPr/>
    </dgm:pt>
    <dgm:pt modelId="{4EA2FB25-C827-4B1B-8153-E3061AA6FFDA}" type="pres">
      <dgm:prSet presAssocID="{8BBC8D82-8830-4078-B43C-950671DEAEB4}" presName="parentNode1" presStyleLbl="node1" presStyleIdx="2" presStyleCnt="3">
        <dgm:presLayoutVars>
          <dgm:chMax val="1"/>
          <dgm:bulletEnabled val="1"/>
        </dgm:presLayoutVars>
      </dgm:prSet>
      <dgm:spPr/>
    </dgm:pt>
    <dgm:pt modelId="{37210C3B-3706-4851-A464-7076B8A4DA9A}" type="pres">
      <dgm:prSet presAssocID="{8BBC8D82-8830-4078-B43C-950671DEAEB4}" presName="connSite1" presStyleCnt="0"/>
      <dgm:spPr/>
    </dgm:pt>
  </dgm:ptLst>
  <dgm:cxnLst>
    <dgm:cxn modelId="{ECF5430A-939A-4FE5-99BF-B8C3E32E5410}" type="presOf" srcId="{3FA99114-B073-4426-8206-EFDFEE89E2AC}" destId="{15ACF419-65D7-4A82-A2DE-D0BC1B8B69CA}" srcOrd="1" destOrd="3" presId="urn:microsoft.com/office/officeart/2005/8/layout/hProcess4"/>
    <dgm:cxn modelId="{7755010C-1808-420D-AFAD-FC2232E5E587}" type="presOf" srcId="{1BAF6001-8440-41F7-8D35-88094B6A8C40}" destId="{8A7072D6-C401-4228-A34F-035569F91532}" srcOrd="0" destOrd="0" presId="urn:microsoft.com/office/officeart/2005/8/layout/hProcess4"/>
    <dgm:cxn modelId="{950DF00E-F1DA-4D5E-8AB1-9FFE694AB03E}" srcId="{71A73627-72E4-47B1-9ECB-3C219C1F1B3C}" destId="{0CC81DAD-D6F6-4D9A-90DE-7EF73654B38E}" srcOrd="4" destOrd="0" parTransId="{50096E6D-DAFA-4386-B63A-AF02A442E06F}" sibTransId="{14AA9006-74BA-4985-B450-0A1AA1914DC2}"/>
    <dgm:cxn modelId="{086A8C12-4E8C-43AA-84E4-09E2EC4174CC}" type="presOf" srcId="{90DEEE9B-6D0E-47E6-9D6B-D08E75143433}" destId="{44CAAC68-BFD4-430E-B906-401391B0E47E}" srcOrd="1" destOrd="0" presId="urn:microsoft.com/office/officeart/2005/8/layout/hProcess4"/>
    <dgm:cxn modelId="{453A1014-472C-4466-818B-1C6670DCD0B3}" type="presOf" srcId="{0CC81DAD-D6F6-4D9A-90DE-7EF73654B38E}" destId="{6799114B-CF22-4981-B03F-AFF7D54C37D8}" srcOrd="0" destOrd="4" presId="urn:microsoft.com/office/officeart/2005/8/layout/hProcess4"/>
    <dgm:cxn modelId="{CB288615-FCE1-4A39-B8CD-F1BC578632C2}" srcId="{71A73627-72E4-47B1-9ECB-3C219C1F1B3C}" destId="{79A5184A-3E7B-43D7-8B48-EA390350D3F3}" srcOrd="2" destOrd="0" parTransId="{574CF961-9899-44BF-857A-EB99B3BAD5B6}" sibTransId="{4C0456DD-008F-400B-B24A-4BC70C8F8E19}"/>
    <dgm:cxn modelId="{732C801B-4A31-4973-B0B4-73C8DEAFFAC8}" srcId="{88901CA4-D6A6-40CC-A4F6-2A2C338C003B}" destId="{71A73627-72E4-47B1-9ECB-3C219C1F1B3C}" srcOrd="1" destOrd="0" parTransId="{3DEDD125-09DF-417D-94D4-37BBD706D50A}" sibTransId="{7C87B88B-1969-4AA5-B453-43C5E6E57F98}"/>
    <dgm:cxn modelId="{1204A91D-07EF-4A27-B7F7-F970932B9891}" type="presOf" srcId="{71A73627-72E4-47B1-9ECB-3C219C1F1B3C}" destId="{3E5BFC9D-DCB3-49D5-A40E-5EFEF76B73C1}" srcOrd="0" destOrd="0" presId="urn:microsoft.com/office/officeart/2005/8/layout/hProcess4"/>
    <dgm:cxn modelId="{EA260732-AB2F-4E2F-AD8F-61B4C9B9335F}" type="presOf" srcId="{88901CA4-D6A6-40CC-A4F6-2A2C338C003B}" destId="{1ABCD230-2A7D-439E-9703-677AF36CEFE5}" srcOrd="0" destOrd="0" presId="urn:microsoft.com/office/officeart/2005/8/layout/hProcess4"/>
    <dgm:cxn modelId="{52716463-8BF9-44AE-8FCD-12127A70BEAD}" type="presOf" srcId="{7C87B88B-1969-4AA5-B453-43C5E6E57F98}" destId="{948FE0BE-5E9C-41F5-BB43-054A82FBAF16}" srcOrd="0" destOrd="0" presId="urn:microsoft.com/office/officeart/2005/8/layout/hProcess4"/>
    <dgm:cxn modelId="{B83C3544-5744-4A8D-93D2-D7F62F5C15F6}" type="presOf" srcId="{65CEB471-73C8-4577-9E62-74CE9591C929}" destId="{DC486CC8-7948-417C-8911-4BD944E203F4}" srcOrd="0" destOrd="0" presId="urn:microsoft.com/office/officeart/2005/8/layout/hProcess4"/>
    <dgm:cxn modelId="{3F886945-7816-4EC1-9E25-80954EDC6925}" type="presOf" srcId="{65CEB471-73C8-4577-9E62-74CE9591C929}" destId="{5AB7EBC1-A975-4B4E-9791-F457C129725D}" srcOrd="1" destOrd="0" presId="urn:microsoft.com/office/officeart/2005/8/layout/hProcess4"/>
    <dgm:cxn modelId="{9767E066-4CFB-442B-A03D-BF1A8AA22A70}" type="presOf" srcId="{B8BE2E18-D283-4A30-992C-DBB994A7A3AA}" destId="{208A064C-543A-495D-95CE-84DDF0142E53}" srcOrd="0" destOrd="0" presId="urn:microsoft.com/office/officeart/2005/8/layout/hProcess4"/>
    <dgm:cxn modelId="{7D4AB374-537D-4F2F-BF0C-9D73D36E1FA3}" srcId="{8BBC8D82-8830-4078-B43C-950671DEAEB4}" destId="{90DEEE9B-6D0E-47E6-9D6B-D08E75143433}" srcOrd="0" destOrd="0" parTransId="{B9AB2CF1-AF6D-4756-8AE7-3A8C5C2E2905}" sibTransId="{A75DA364-08F3-4CA4-AD1B-8C3CC83F0687}"/>
    <dgm:cxn modelId="{585D6D58-3EB9-4A4F-A8D4-6B3A65426E84}" type="presOf" srcId="{E4E28957-E2AD-486A-A160-880BA5AD9779}" destId="{6799114B-CF22-4981-B03F-AFF7D54C37D8}" srcOrd="0" destOrd="0" presId="urn:microsoft.com/office/officeart/2005/8/layout/hProcess4"/>
    <dgm:cxn modelId="{8AF91783-DAA9-4665-BEF0-34A7B8683280}" srcId="{1BAF6001-8440-41F7-8D35-88094B6A8C40}" destId="{65CEB471-73C8-4577-9E62-74CE9591C929}" srcOrd="0" destOrd="0" parTransId="{F2BF19C8-1F9D-408A-B48F-8DF92ACC107E}" sibTransId="{CC416E94-10D8-49D7-B1D1-66AA98F3DD63}"/>
    <dgm:cxn modelId="{72A8F78F-F87C-4E87-B64E-4DA70D9A2FE9}" type="presOf" srcId="{3FA99114-B073-4426-8206-EFDFEE89E2AC}" destId="{6799114B-CF22-4981-B03F-AFF7D54C37D8}" srcOrd="0" destOrd="3" presId="urn:microsoft.com/office/officeart/2005/8/layout/hProcess4"/>
    <dgm:cxn modelId="{6ACF8C9A-89EF-4087-8908-20B12B69B886}" type="presOf" srcId="{79A5184A-3E7B-43D7-8B48-EA390350D3F3}" destId="{6799114B-CF22-4981-B03F-AFF7D54C37D8}" srcOrd="0" destOrd="2" presId="urn:microsoft.com/office/officeart/2005/8/layout/hProcess4"/>
    <dgm:cxn modelId="{A34C319E-36B9-45F4-B4A3-B0A19730B01C}" type="presOf" srcId="{E4E28957-E2AD-486A-A160-880BA5AD9779}" destId="{15ACF419-65D7-4A82-A2DE-D0BC1B8B69CA}" srcOrd="1" destOrd="0" presId="urn:microsoft.com/office/officeart/2005/8/layout/hProcess4"/>
    <dgm:cxn modelId="{1D931D9F-8930-4840-B414-231197C6BB31}" type="presOf" srcId="{ECE19B7C-CBD1-4C80-A722-C8711728EF30}" destId="{6799114B-CF22-4981-B03F-AFF7D54C37D8}" srcOrd="0" destOrd="1" presId="urn:microsoft.com/office/officeart/2005/8/layout/hProcess4"/>
    <dgm:cxn modelId="{8BCCA4A0-5A62-4793-8E58-113C52BEA5A1}" type="presOf" srcId="{79A5184A-3E7B-43D7-8B48-EA390350D3F3}" destId="{15ACF419-65D7-4A82-A2DE-D0BC1B8B69CA}" srcOrd="1" destOrd="2" presId="urn:microsoft.com/office/officeart/2005/8/layout/hProcess4"/>
    <dgm:cxn modelId="{AA450BBA-E823-400C-9E43-619D0FAC4F7C}" type="presOf" srcId="{90DEEE9B-6D0E-47E6-9D6B-D08E75143433}" destId="{2D09F2B3-239B-450F-BE75-1770938308B8}" srcOrd="0" destOrd="0" presId="urn:microsoft.com/office/officeart/2005/8/layout/hProcess4"/>
    <dgm:cxn modelId="{FB0BDABD-0D5B-4FE0-A16A-504282383366}" type="presOf" srcId="{8BBC8D82-8830-4078-B43C-950671DEAEB4}" destId="{4EA2FB25-C827-4B1B-8153-E3061AA6FFDA}" srcOrd="0" destOrd="0" presId="urn:microsoft.com/office/officeart/2005/8/layout/hProcess4"/>
    <dgm:cxn modelId="{7F2CFAC6-3B2D-4CB8-A9FA-A90B70FDC1B8}" srcId="{71A73627-72E4-47B1-9ECB-3C219C1F1B3C}" destId="{3FA99114-B073-4426-8206-EFDFEE89E2AC}" srcOrd="3" destOrd="0" parTransId="{B7E3D643-2DEF-48A5-8F58-F3CE1874DA92}" sibTransId="{8BB21BF5-1098-4785-BB06-1C5A0A069E25}"/>
    <dgm:cxn modelId="{6DE3A5CC-EED4-48AA-9BA6-9233FC0C6B41}" srcId="{71A73627-72E4-47B1-9ECB-3C219C1F1B3C}" destId="{E4E28957-E2AD-486A-A160-880BA5AD9779}" srcOrd="0" destOrd="0" parTransId="{2A3C439A-9A29-4456-840D-A49671A3771E}" sibTransId="{A49015AB-2909-412E-8BD7-D150EAB26865}"/>
    <dgm:cxn modelId="{CA653FD1-D7C3-4174-8C3C-E42EB687A999}" srcId="{88901CA4-D6A6-40CC-A4F6-2A2C338C003B}" destId="{8BBC8D82-8830-4078-B43C-950671DEAEB4}" srcOrd="2" destOrd="0" parTransId="{3E48BDF6-47FC-422E-9FFC-DE4C70E8EEA9}" sibTransId="{9C295B84-251B-4652-895E-954B9A0FD84C}"/>
    <dgm:cxn modelId="{4EF197D3-B123-46AF-A3FA-87310B23CC2A}" type="presOf" srcId="{0CC81DAD-D6F6-4D9A-90DE-7EF73654B38E}" destId="{15ACF419-65D7-4A82-A2DE-D0BC1B8B69CA}" srcOrd="1" destOrd="4" presId="urn:microsoft.com/office/officeart/2005/8/layout/hProcess4"/>
    <dgm:cxn modelId="{05B2C0D7-78D3-4F0D-8EF8-F1E6C9A21B68}" srcId="{71A73627-72E4-47B1-9ECB-3C219C1F1B3C}" destId="{ECE19B7C-CBD1-4C80-A722-C8711728EF30}" srcOrd="1" destOrd="0" parTransId="{83A04EDA-8C92-426F-9C8C-3B5C55E20079}" sibTransId="{E0043727-3EB6-4E52-8BCB-387FC1BD5E20}"/>
    <dgm:cxn modelId="{2DCB42FB-9B4C-4445-AAA8-4BFF2273CA0B}" type="presOf" srcId="{ECE19B7C-CBD1-4C80-A722-C8711728EF30}" destId="{15ACF419-65D7-4A82-A2DE-D0BC1B8B69CA}" srcOrd="1" destOrd="1" presId="urn:microsoft.com/office/officeart/2005/8/layout/hProcess4"/>
    <dgm:cxn modelId="{E1A0DAFD-4CAD-4842-A3B2-692A2F706702}" srcId="{88901CA4-D6A6-40CC-A4F6-2A2C338C003B}" destId="{1BAF6001-8440-41F7-8D35-88094B6A8C40}" srcOrd="0" destOrd="0" parTransId="{0A77CBFA-9FCE-4335-95C6-E80F04C72EEB}" sibTransId="{B8BE2E18-D283-4A30-992C-DBB994A7A3AA}"/>
    <dgm:cxn modelId="{75E6BA2F-E4A5-476C-87BD-93853C91C22E}" type="presParOf" srcId="{1ABCD230-2A7D-439E-9703-677AF36CEFE5}" destId="{9D59D436-2940-4317-B08C-77F6667B30BE}" srcOrd="0" destOrd="0" presId="urn:microsoft.com/office/officeart/2005/8/layout/hProcess4"/>
    <dgm:cxn modelId="{57258859-20A6-4D9A-B98E-16DC44C66D25}" type="presParOf" srcId="{1ABCD230-2A7D-439E-9703-677AF36CEFE5}" destId="{67D6525F-AB66-4869-A194-108A4E7D97FC}" srcOrd="1" destOrd="0" presId="urn:microsoft.com/office/officeart/2005/8/layout/hProcess4"/>
    <dgm:cxn modelId="{13067321-5F07-4C05-BE15-C4081D72A1BE}" type="presParOf" srcId="{1ABCD230-2A7D-439E-9703-677AF36CEFE5}" destId="{49AA120F-13E6-4DED-AAA7-62481EBE3B30}" srcOrd="2" destOrd="0" presId="urn:microsoft.com/office/officeart/2005/8/layout/hProcess4"/>
    <dgm:cxn modelId="{B47A7EC8-6E54-47FC-831A-F6531D945C3D}" type="presParOf" srcId="{49AA120F-13E6-4DED-AAA7-62481EBE3B30}" destId="{B83B37AD-45FF-42CA-A161-1C5A5A6E11E5}" srcOrd="0" destOrd="0" presId="urn:microsoft.com/office/officeart/2005/8/layout/hProcess4"/>
    <dgm:cxn modelId="{3A43460B-D37E-40E0-80BE-D32DF06288FC}" type="presParOf" srcId="{B83B37AD-45FF-42CA-A161-1C5A5A6E11E5}" destId="{99A737F9-F6DC-4C95-856E-73042E9B20D4}" srcOrd="0" destOrd="0" presId="urn:microsoft.com/office/officeart/2005/8/layout/hProcess4"/>
    <dgm:cxn modelId="{F604AED6-BE61-4AC4-99DD-7E1A545F9F09}" type="presParOf" srcId="{B83B37AD-45FF-42CA-A161-1C5A5A6E11E5}" destId="{DC486CC8-7948-417C-8911-4BD944E203F4}" srcOrd="1" destOrd="0" presId="urn:microsoft.com/office/officeart/2005/8/layout/hProcess4"/>
    <dgm:cxn modelId="{B3F77FBC-2C82-439F-894E-A90E757802B0}" type="presParOf" srcId="{B83B37AD-45FF-42CA-A161-1C5A5A6E11E5}" destId="{5AB7EBC1-A975-4B4E-9791-F457C129725D}" srcOrd="2" destOrd="0" presId="urn:microsoft.com/office/officeart/2005/8/layout/hProcess4"/>
    <dgm:cxn modelId="{AFC3714A-EEBC-48B0-AB77-337C31CE3718}" type="presParOf" srcId="{B83B37AD-45FF-42CA-A161-1C5A5A6E11E5}" destId="{8A7072D6-C401-4228-A34F-035569F91532}" srcOrd="3" destOrd="0" presId="urn:microsoft.com/office/officeart/2005/8/layout/hProcess4"/>
    <dgm:cxn modelId="{410418FB-E438-420A-8743-98C2F87541FE}" type="presParOf" srcId="{B83B37AD-45FF-42CA-A161-1C5A5A6E11E5}" destId="{04304863-F413-4262-AF6E-40A2CD9AB41C}" srcOrd="4" destOrd="0" presId="urn:microsoft.com/office/officeart/2005/8/layout/hProcess4"/>
    <dgm:cxn modelId="{15C9A1D3-F9BD-4836-82CD-7E8732894825}" type="presParOf" srcId="{49AA120F-13E6-4DED-AAA7-62481EBE3B30}" destId="{208A064C-543A-495D-95CE-84DDF0142E53}" srcOrd="1" destOrd="0" presId="urn:microsoft.com/office/officeart/2005/8/layout/hProcess4"/>
    <dgm:cxn modelId="{AD84163E-1025-4840-944C-0E81252ECB57}" type="presParOf" srcId="{49AA120F-13E6-4DED-AAA7-62481EBE3B30}" destId="{B22DC724-B027-43E7-96AC-607065EF981C}" srcOrd="2" destOrd="0" presId="urn:microsoft.com/office/officeart/2005/8/layout/hProcess4"/>
    <dgm:cxn modelId="{36ACD9A8-C58B-4470-BDCA-EB9378298A17}" type="presParOf" srcId="{B22DC724-B027-43E7-96AC-607065EF981C}" destId="{9A235780-49C4-48F8-8A70-38E51F3CF0E3}" srcOrd="0" destOrd="0" presId="urn:microsoft.com/office/officeart/2005/8/layout/hProcess4"/>
    <dgm:cxn modelId="{1A58CAA9-3D27-483E-9AF0-D70A8D32BCF2}" type="presParOf" srcId="{B22DC724-B027-43E7-96AC-607065EF981C}" destId="{6799114B-CF22-4981-B03F-AFF7D54C37D8}" srcOrd="1" destOrd="0" presId="urn:microsoft.com/office/officeart/2005/8/layout/hProcess4"/>
    <dgm:cxn modelId="{3AF2422C-4920-48A2-BC47-9AD83EEFBDD3}" type="presParOf" srcId="{B22DC724-B027-43E7-96AC-607065EF981C}" destId="{15ACF419-65D7-4A82-A2DE-D0BC1B8B69CA}" srcOrd="2" destOrd="0" presId="urn:microsoft.com/office/officeart/2005/8/layout/hProcess4"/>
    <dgm:cxn modelId="{2AF1BD26-20D1-45AF-9C6E-7D930B50FCD4}" type="presParOf" srcId="{B22DC724-B027-43E7-96AC-607065EF981C}" destId="{3E5BFC9D-DCB3-49D5-A40E-5EFEF76B73C1}" srcOrd="3" destOrd="0" presId="urn:microsoft.com/office/officeart/2005/8/layout/hProcess4"/>
    <dgm:cxn modelId="{BF93FA0D-096E-4711-A21E-0B6D502942E8}" type="presParOf" srcId="{B22DC724-B027-43E7-96AC-607065EF981C}" destId="{FB07878B-3ABE-4C85-8AD7-23D881BB09C4}" srcOrd="4" destOrd="0" presId="urn:microsoft.com/office/officeart/2005/8/layout/hProcess4"/>
    <dgm:cxn modelId="{F21568E6-6417-4A7C-A709-5194442F7915}" type="presParOf" srcId="{49AA120F-13E6-4DED-AAA7-62481EBE3B30}" destId="{948FE0BE-5E9C-41F5-BB43-054A82FBAF16}" srcOrd="3" destOrd="0" presId="urn:microsoft.com/office/officeart/2005/8/layout/hProcess4"/>
    <dgm:cxn modelId="{21D674EC-2EDF-43BB-8BD5-05B3082D335C}" type="presParOf" srcId="{49AA120F-13E6-4DED-AAA7-62481EBE3B30}" destId="{C43511EA-BBE6-4625-B6EF-4FA1BFAD200B}" srcOrd="4" destOrd="0" presId="urn:microsoft.com/office/officeart/2005/8/layout/hProcess4"/>
    <dgm:cxn modelId="{AF21235E-D80D-48B9-B4E9-968B7A67679F}" type="presParOf" srcId="{C43511EA-BBE6-4625-B6EF-4FA1BFAD200B}" destId="{E72B1A63-DBDE-4BE6-BB48-771A72F8DA4C}" srcOrd="0" destOrd="0" presId="urn:microsoft.com/office/officeart/2005/8/layout/hProcess4"/>
    <dgm:cxn modelId="{5C50DABC-568B-4A4A-85AB-3A34841B0B22}" type="presParOf" srcId="{C43511EA-BBE6-4625-B6EF-4FA1BFAD200B}" destId="{2D09F2B3-239B-450F-BE75-1770938308B8}" srcOrd="1" destOrd="0" presId="urn:microsoft.com/office/officeart/2005/8/layout/hProcess4"/>
    <dgm:cxn modelId="{911B68E4-4B2F-4521-970F-C597E3F80867}" type="presParOf" srcId="{C43511EA-BBE6-4625-B6EF-4FA1BFAD200B}" destId="{44CAAC68-BFD4-430E-B906-401391B0E47E}" srcOrd="2" destOrd="0" presId="urn:microsoft.com/office/officeart/2005/8/layout/hProcess4"/>
    <dgm:cxn modelId="{E47A740D-744F-4B33-8535-72F53D4B20D1}" type="presParOf" srcId="{C43511EA-BBE6-4625-B6EF-4FA1BFAD200B}" destId="{4EA2FB25-C827-4B1B-8153-E3061AA6FFDA}" srcOrd="3" destOrd="0" presId="urn:microsoft.com/office/officeart/2005/8/layout/hProcess4"/>
    <dgm:cxn modelId="{9B4BA1DE-9277-4E9C-90B7-D362E8935757}" type="presParOf" srcId="{C43511EA-BBE6-4625-B6EF-4FA1BFAD200B}" destId="{37210C3B-3706-4851-A464-7076B8A4DA9A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8901CA4-D6A6-40CC-A4F6-2A2C338C003B}" type="doc">
      <dgm:prSet loTypeId="urn:microsoft.com/office/officeart/2005/8/layout/hProcess4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pt-BR"/>
        </a:p>
      </dgm:t>
    </dgm:pt>
    <dgm:pt modelId="{1BAF6001-8440-41F7-8D35-88094B6A8C40}">
      <dgm:prSet phldrT="[Texto]"/>
      <dgm:spPr/>
      <dgm:t>
        <a:bodyPr/>
        <a:lstStyle/>
        <a:p>
          <a:r>
            <a:rPr lang="pt-BR" dirty="0"/>
            <a:t>Compras.gov</a:t>
          </a:r>
        </a:p>
      </dgm:t>
    </dgm:pt>
    <dgm:pt modelId="{0A77CBFA-9FCE-4335-95C6-E80F04C72EEB}" type="parTrans" cxnId="{E1A0DAFD-4CAD-4842-A3B2-692A2F706702}">
      <dgm:prSet/>
      <dgm:spPr/>
      <dgm:t>
        <a:bodyPr/>
        <a:lstStyle/>
        <a:p>
          <a:endParaRPr lang="pt-BR"/>
        </a:p>
      </dgm:t>
    </dgm:pt>
    <dgm:pt modelId="{B8BE2E18-D283-4A30-992C-DBB994A7A3AA}" type="sibTrans" cxnId="{E1A0DAFD-4CAD-4842-A3B2-692A2F706702}">
      <dgm:prSet/>
      <dgm:spPr/>
      <dgm:t>
        <a:bodyPr/>
        <a:lstStyle/>
        <a:p>
          <a:endParaRPr lang="pt-BR"/>
        </a:p>
      </dgm:t>
    </dgm:pt>
    <dgm:pt modelId="{65CEB471-73C8-4577-9E62-74CE9591C929}">
      <dgm:prSet phldrT="[Texto]"/>
      <dgm:spPr/>
      <dgm:t>
        <a:bodyPr/>
        <a:lstStyle/>
        <a:p>
          <a:r>
            <a:rPr lang="pt-BR" dirty="0"/>
            <a:t>Unidades Administrativas -  levantamento das necessidades (aquisição / serviços)</a:t>
          </a:r>
        </a:p>
      </dgm:t>
    </dgm:pt>
    <dgm:pt modelId="{F2BF19C8-1F9D-408A-B48F-8DF92ACC107E}" type="parTrans" cxnId="{8AF91783-DAA9-4665-BEF0-34A7B8683280}">
      <dgm:prSet/>
      <dgm:spPr/>
      <dgm:t>
        <a:bodyPr/>
        <a:lstStyle/>
        <a:p>
          <a:endParaRPr lang="pt-BR"/>
        </a:p>
      </dgm:t>
    </dgm:pt>
    <dgm:pt modelId="{CC416E94-10D8-49D7-B1D1-66AA98F3DD63}" type="sibTrans" cxnId="{8AF91783-DAA9-4665-BEF0-34A7B8683280}">
      <dgm:prSet/>
      <dgm:spPr/>
      <dgm:t>
        <a:bodyPr/>
        <a:lstStyle/>
        <a:p>
          <a:endParaRPr lang="pt-BR"/>
        </a:p>
      </dgm:t>
    </dgm:pt>
    <dgm:pt modelId="{8BBC8D82-8830-4078-B43C-950671DEAEB4}">
      <dgm:prSet phldrT="[Texto]"/>
      <dgm:spPr/>
      <dgm:t>
        <a:bodyPr/>
        <a:lstStyle/>
        <a:p>
          <a:r>
            <a:rPr lang="pt-BR" dirty="0"/>
            <a:t>Formulação do PCA</a:t>
          </a:r>
        </a:p>
      </dgm:t>
    </dgm:pt>
    <dgm:pt modelId="{3E48BDF6-47FC-422E-9FFC-DE4C70E8EEA9}" type="parTrans" cxnId="{CA653FD1-D7C3-4174-8C3C-E42EB687A999}">
      <dgm:prSet/>
      <dgm:spPr/>
      <dgm:t>
        <a:bodyPr/>
        <a:lstStyle/>
        <a:p>
          <a:endParaRPr lang="pt-BR"/>
        </a:p>
      </dgm:t>
    </dgm:pt>
    <dgm:pt modelId="{9C295B84-251B-4652-895E-954B9A0FD84C}" type="sibTrans" cxnId="{CA653FD1-D7C3-4174-8C3C-E42EB687A999}">
      <dgm:prSet/>
      <dgm:spPr/>
      <dgm:t>
        <a:bodyPr/>
        <a:lstStyle/>
        <a:p>
          <a:endParaRPr lang="pt-BR"/>
        </a:p>
      </dgm:t>
    </dgm:pt>
    <dgm:pt modelId="{90DEEE9B-6D0E-47E6-9D6B-D08E75143433}">
      <dgm:prSet phldrT="[Texto]"/>
      <dgm:spPr/>
      <dgm:t>
        <a:bodyPr/>
        <a:lstStyle/>
        <a:p>
          <a:r>
            <a:rPr lang="pt-BR" dirty="0"/>
            <a:t>Elaboração do DFD no sistema de Compras do Governo – Portal de Compras SP</a:t>
          </a:r>
        </a:p>
      </dgm:t>
    </dgm:pt>
    <dgm:pt modelId="{B9AB2CF1-AF6D-4756-8AE7-3A8C5C2E2905}" type="parTrans" cxnId="{7D4AB374-537D-4F2F-BF0C-9D73D36E1FA3}">
      <dgm:prSet/>
      <dgm:spPr/>
      <dgm:t>
        <a:bodyPr/>
        <a:lstStyle/>
        <a:p>
          <a:endParaRPr lang="pt-BR"/>
        </a:p>
      </dgm:t>
    </dgm:pt>
    <dgm:pt modelId="{A75DA364-08F3-4CA4-AD1B-8C3CC83F0687}" type="sibTrans" cxnId="{7D4AB374-537D-4F2F-BF0C-9D73D36E1FA3}">
      <dgm:prSet/>
      <dgm:spPr/>
      <dgm:t>
        <a:bodyPr/>
        <a:lstStyle/>
        <a:p>
          <a:endParaRPr lang="pt-BR"/>
        </a:p>
      </dgm:t>
    </dgm:pt>
    <dgm:pt modelId="{1ABCD230-2A7D-439E-9703-677AF36CEFE5}" type="pres">
      <dgm:prSet presAssocID="{88901CA4-D6A6-40CC-A4F6-2A2C338C003B}" presName="Name0" presStyleCnt="0">
        <dgm:presLayoutVars>
          <dgm:dir/>
          <dgm:animLvl val="lvl"/>
          <dgm:resizeHandles val="exact"/>
        </dgm:presLayoutVars>
      </dgm:prSet>
      <dgm:spPr/>
    </dgm:pt>
    <dgm:pt modelId="{9D59D436-2940-4317-B08C-77F6667B30BE}" type="pres">
      <dgm:prSet presAssocID="{88901CA4-D6A6-40CC-A4F6-2A2C338C003B}" presName="tSp" presStyleCnt="0"/>
      <dgm:spPr/>
    </dgm:pt>
    <dgm:pt modelId="{67D6525F-AB66-4869-A194-108A4E7D97FC}" type="pres">
      <dgm:prSet presAssocID="{88901CA4-D6A6-40CC-A4F6-2A2C338C003B}" presName="bSp" presStyleCnt="0"/>
      <dgm:spPr/>
    </dgm:pt>
    <dgm:pt modelId="{49AA120F-13E6-4DED-AAA7-62481EBE3B30}" type="pres">
      <dgm:prSet presAssocID="{88901CA4-D6A6-40CC-A4F6-2A2C338C003B}" presName="process" presStyleCnt="0"/>
      <dgm:spPr/>
    </dgm:pt>
    <dgm:pt modelId="{B83B37AD-45FF-42CA-A161-1C5A5A6E11E5}" type="pres">
      <dgm:prSet presAssocID="{1BAF6001-8440-41F7-8D35-88094B6A8C40}" presName="composite1" presStyleCnt="0"/>
      <dgm:spPr/>
    </dgm:pt>
    <dgm:pt modelId="{99A737F9-F6DC-4C95-856E-73042E9B20D4}" type="pres">
      <dgm:prSet presAssocID="{1BAF6001-8440-41F7-8D35-88094B6A8C40}" presName="dummyNode1" presStyleLbl="node1" presStyleIdx="0" presStyleCnt="2"/>
      <dgm:spPr/>
    </dgm:pt>
    <dgm:pt modelId="{DC486CC8-7948-417C-8911-4BD944E203F4}" type="pres">
      <dgm:prSet presAssocID="{1BAF6001-8440-41F7-8D35-88094B6A8C40}" presName="childNode1" presStyleLbl="bgAcc1" presStyleIdx="0" presStyleCnt="2">
        <dgm:presLayoutVars>
          <dgm:bulletEnabled val="1"/>
        </dgm:presLayoutVars>
      </dgm:prSet>
      <dgm:spPr/>
    </dgm:pt>
    <dgm:pt modelId="{5AB7EBC1-A975-4B4E-9791-F457C129725D}" type="pres">
      <dgm:prSet presAssocID="{1BAF6001-8440-41F7-8D35-88094B6A8C40}" presName="childNode1tx" presStyleLbl="bgAcc1" presStyleIdx="0" presStyleCnt="2">
        <dgm:presLayoutVars>
          <dgm:bulletEnabled val="1"/>
        </dgm:presLayoutVars>
      </dgm:prSet>
      <dgm:spPr/>
    </dgm:pt>
    <dgm:pt modelId="{8A7072D6-C401-4228-A34F-035569F91532}" type="pres">
      <dgm:prSet presAssocID="{1BAF6001-8440-41F7-8D35-88094B6A8C40}" presName="parentNode1" presStyleLbl="node1" presStyleIdx="0" presStyleCnt="2">
        <dgm:presLayoutVars>
          <dgm:chMax val="1"/>
          <dgm:bulletEnabled val="1"/>
        </dgm:presLayoutVars>
      </dgm:prSet>
      <dgm:spPr/>
    </dgm:pt>
    <dgm:pt modelId="{04304863-F413-4262-AF6E-40A2CD9AB41C}" type="pres">
      <dgm:prSet presAssocID="{1BAF6001-8440-41F7-8D35-88094B6A8C40}" presName="connSite1" presStyleCnt="0"/>
      <dgm:spPr/>
    </dgm:pt>
    <dgm:pt modelId="{208A064C-543A-495D-95CE-84DDF0142E53}" type="pres">
      <dgm:prSet presAssocID="{B8BE2E18-D283-4A30-992C-DBB994A7A3AA}" presName="Name9" presStyleLbl="sibTrans2D1" presStyleIdx="0" presStyleCnt="1"/>
      <dgm:spPr/>
    </dgm:pt>
    <dgm:pt modelId="{D71CA249-F862-4909-9CDD-437FF691C268}" type="pres">
      <dgm:prSet presAssocID="{8BBC8D82-8830-4078-B43C-950671DEAEB4}" presName="composite2" presStyleCnt="0"/>
      <dgm:spPr/>
    </dgm:pt>
    <dgm:pt modelId="{FE144168-7CAB-4EE2-A3B9-AF5C0726813B}" type="pres">
      <dgm:prSet presAssocID="{8BBC8D82-8830-4078-B43C-950671DEAEB4}" presName="dummyNode2" presStyleLbl="node1" presStyleIdx="0" presStyleCnt="2"/>
      <dgm:spPr/>
    </dgm:pt>
    <dgm:pt modelId="{428A13BD-729D-40E0-AA65-3F0651238183}" type="pres">
      <dgm:prSet presAssocID="{8BBC8D82-8830-4078-B43C-950671DEAEB4}" presName="childNode2" presStyleLbl="bgAcc1" presStyleIdx="1" presStyleCnt="2">
        <dgm:presLayoutVars>
          <dgm:bulletEnabled val="1"/>
        </dgm:presLayoutVars>
      </dgm:prSet>
      <dgm:spPr/>
    </dgm:pt>
    <dgm:pt modelId="{F33A0182-76D7-4579-B597-4C84CCC345E3}" type="pres">
      <dgm:prSet presAssocID="{8BBC8D82-8830-4078-B43C-950671DEAEB4}" presName="childNode2tx" presStyleLbl="bgAcc1" presStyleIdx="1" presStyleCnt="2">
        <dgm:presLayoutVars>
          <dgm:bulletEnabled val="1"/>
        </dgm:presLayoutVars>
      </dgm:prSet>
      <dgm:spPr/>
    </dgm:pt>
    <dgm:pt modelId="{5CA53FE8-6F75-4516-A5B7-F913C527C513}" type="pres">
      <dgm:prSet presAssocID="{8BBC8D82-8830-4078-B43C-950671DEAEB4}" presName="parentNode2" presStyleLbl="node1" presStyleIdx="1" presStyleCnt="2">
        <dgm:presLayoutVars>
          <dgm:chMax val="0"/>
          <dgm:bulletEnabled val="1"/>
        </dgm:presLayoutVars>
      </dgm:prSet>
      <dgm:spPr/>
    </dgm:pt>
    <dgm:pt modelId="{C8304331-2909-4836-9B08-E7A96CF13517}" type="pres">
      <dgm:prSet presAssocID="{8BBC8D82-8830-4078-B43C-950671DEAEB4}" presName="connSite2" presStyleCnt="0"/>
      <dgm:spPr/>
    </dgm:pt>
  </dgm:ptLst>
  <dgm:cxnLst>
    <dgm:cxn modelId="{7755010C-1808-420D-AFAD-FC2232E5E587}" type="presOf" srcId="{1BAF6001-8440-41F7-8D35-88094B6A8C40}" destId="{8A7072D6-C401-4228-A34F-035569F91532}" srcOrd="0" destOrd="0" presId="urn:microsoft.com/office/officeart/2005/8/layout/hProcess4"/>
    <dgm:cxn modelId="{949BB811-7B92-4653-B34C-E1EA8CCA055D}" type="presOf" srcId="{90DEEE9B-6D0E-47E6-9D6B-D08E75143433}" destId="{428A13BD-729D-40E0-AA65-3F0651238183}" srcOrd="0" destOrd="0" presId="urn:microsoft.com/office/officeart/2005/8/layout/hProcess4"/>
    <dgm:cxn modelId="{EA260732-AB2F-4E2F-AD8F-61B4C9B9335F}" type="presOf" srcId="{88901CA4-D6A6-40CC-A4F6-2A2C338C003B}" destId="{1ABCD230-2A7D-439E-9703-677AF36CEFE5}" srcOrd="0" destOrd="0" presId="urn:microsoft.com/office/officeart/2005/8/layout/hProcess4"/>
    <dgm:cxn modelId="{B83C3544-5744-4A8D-93D2-D7F62F5C15F6}" type="presOf" srcId="{65CEB471-73C8-4577-9E62-74CE9591C929}" destId="{DC486CC8-7948-417C-8911-4BD944E203F4}" srcOrd="0" destOrd="0" presId="urn:microsoft.com/office/officeart/2005/8/layout/hProcess4"/>
    <dgm:cxn modelId="{3F886945-7816-4EC1-9E25-80954EDC6925}" type="presOf" srcId="{65CEB471-73C8-4577-9E62-74CE9591C929}" destId="{5AB7EBC1-A975-4B4E-9791-F457C129725D}" srcOrd="1" destOrd="0" presId="urn:microsoft.com/office/officeart/2005/8/layout/hProcess4"/>
    <dgm:cxn modelId="{9767E066-4CFB-442B-A03D-BF1A8AA22A70}" type="presOf" srcId="{B8BE2E18-D283-4A30-992C-DBB994A7A3AA}" destId="{208A064C-543A-495D-95CE-84DDF0142E53}" srcOrd="0" destOrd="0" presId="urn:microsoft.com/office/officeart/2005/8/layout/hProcess4"/>
    <dgm:cxn modelId="{7D9C314C-6027-43E7-986F-36A6F37E2DBC}" type="presOf" srcId="{90DEEE9B-6D0E-47E6-9D6B-D08E75143433}" destId="{F33A0182-76D7-4579-B597-4C84CCC345E3}" srcOrd="1" destOrd="0" presId="urn:microsoft.com/office/officeart/2005/8/layout/hProcess4"/>
    <dgm:cxn modelId="{7D4AB374-537D-4F2F-BF0C-9D73D36E1FA3}" srcId="{8BBC8D82-8830-4078-B43C-950671DEAEB4}" destId="{90DEEE9B-6D0E-47E6-9D6B-D08E75143433}" srcOrd="0" destOrd="0" parTransId="{B9AB2CF1-AF6D-4756-8AE7-3A8C5C2E2905}" sibTransId="{A75DA364-08F3-4CA4-AD1B-8C3CC83F0687}"/>
    <dgm:cxn modelId="{8AF91783-DAA9-4665-BEF0-34A7B8683280}" srcId="{1BAF6001-8440-41F7-8D35-88094B6A8C40}" destId="{65CEB471-73C8-4577-9E62-74CE9591C929}" srcOrd="0" destOrd="0" parTransId="{F2BF19C8-1F9D-408A-B48F-8DF92ACC107E}" sibTransId="{CC416E94-10D8-49D7-B1D1-66AA98F3DD63}"/>
    <dgm:cxn modelId="{CA653FD1-D7C3-4174-8C3C-E42EB687A999}" srcId="{88901CA4-D6A6-40CC-A4F6-2A2C338C003B}" destId="{8BBC8D82-8830-4078-B43C-950671DEAEB4}" srcOrd="1" destOrd="0" parTransId="{3E48BDF6-47FC-422E-9FFC-DE4C70E8EEA9}" sibTransId="{9C295B84-251B-4652-895E-954B9A0FD84C}"/>
    <dgm:cxn modelId="{EF7C0FFA-FF34-45B5-884A-9555E48F2A9D}" type="presOf" srcId="{8BBC8D82-8830-4078-B43C-950671DEAEB4}" destId="{5CA53FE8-6F75-4516-A5B7-F913C527C513}" srcOrd="0" destOrd="0" presId="urn:microsoft.com/office/officeart/2005/8/layout/hProcess4"/>
    <dgm:cxn modelId="{E1A0DAFD-4CAD-4842-A3B2-692A2F706702}" srcId="{88901CA4-D6A6-40CC-A4F6-2A2C338C003B}" destId="{1BAF6001-8440-41F7-8D35-88094B6A8C40}" srcOrd="0" destOrd="0" parTransId="{0A77CBFA-9FCE-4335-95C6-E80F04C72EEB}" sibTransId="{B8BE2E18-D283-4A30-992C-DBB994A7A3AA}"/>
    <dgm:cxn modelId="{75E6BA2F-E4A5-476C-87BD-93853C91C22E}" type="presParOf" srcId="{1ABCD230-2A7D-439E-9703-677AF36CEFE5}" destId="{9D59D436-2940-4317-B08C-77F6667B30BE}" srcOrd="0" destOrd="0" presId="urn:microsoft.com/office/officeart/2005/8/layout/hProcess4"/>
    <dgm:cxn modelId="{57258859-20A6-4D9A-B98E-16DC44C66D25}" type="presParOf" srcId="{1ABCD230-2A7D-439E-9703-677AF36CEFE5}" destId="{67D6525F-AB66-4869-A194-108A4E7D97FC}" srcOrd="1" destOrd="0" presId="urn:microsoft.com/office/officeart/2005/8/layout/hProcess4"/>
    <dgm:cxn modelId="{13067321-5F07-4C05-BE15-C4081D72A1BE}" type="presParOf" srcId="{1ABCD230-2A7D-439E-9703-677AF36CEFE5}" destId="{49AA120F-13E6-4DED-AAA7-62481EBE3B30}" srcOrd="2" destOrd="0" presId="urn:microsoft.com/office/officeart/2005/8/layout/hProcess4"/>
    <dgm:cxn modelId="{B47A7EC8-6E54-47FC-831A-F6531D945C3D}" type="presParOf" srcId="{49AA120F-13E6-4DED-AAA7-62481EBE3B30}" destId="{B83B37AD-45FF-42CA-A161-1C5A5A6E11E5}" srcOrd="0" destOrd="0" presId="urn:microsoft.com/office/officeart/2005/8/layout/hProcess4"/>
    <dgm:cxn modelId="{3A43460B-D37E-40E0-80BE-D32DF06288FC}" type="presParOf" srcId="{B83B37AD-45FF-42CA-A161-1C5A5A6E11E5}" destId="{99A737F9-F6DC-4C95-856E-73042E9B20D4}" srcOrd="0" destOrd="0" presId="urn:microsoft.com/office/officeart/2005/8/layout/hProcess4"/>
    <dgm:cxn modelId="{F604AED6-BE61-4AC4-99DD-7E1A545F9F09}" type="presParOf" srcId="{B83B37AD-45FF-42CA-A161-1C5A5A6E11E5}" destId="{DC486CC8-7948-417C-8911-4BD944E203F4}" srcOrd="1" destOrd="0" presId="urn:microsoft.com/office/officeart/2005/8/layout/hProcess4"/>
    <dgm:cxn modelId="{B3F77FBC-2C82-439F-894E-A90E757802B0}" type="presParOf" srcId="{B83B37AD-45FF-42CA-A161-1C5A5A6E11E5}" destId="{5AB7EBC1-A975-4B4E-9791-F457C129725D}" srcOrd="2" destOrd="0" presId="urn:microsoft.com/office/officeart/2005/8/layout/hProcess4"/>
    <dgm:cxn modelId="{AFC3714A-EEBC-48B0-AB77-337C31CE3718}" type="presParOf" srcId="{B83B37AD-45FF-42CA-A161-1C5A5A6E11E5}" destId="{8A7072D6-C401-4228-A34F-035569F91532}" srcOrd="3" destOrd="0" presId="urn:microsoft.com/office/officeart/2005/8/layout/hProcess4"/>
    <dgm:cxn modelId="{410418FB-E438-420A-8743-98C2F87541FE}" type="presParOf" srcId="{B83B37AD-45FF-42CA-A161-1C5A5A6E11E5}" destId="{04304863-F413-4262-AF6E-40A2CD9AB41C}" srcOrd="4" destOrd="0" presId="urn:microsoft.com/office/officeart/2005/8/layout/hProcess4"/>
    <dgm:cxn modelId="{15C9A1D3-F9BD-4836-82CD-7E8732894825}" type="presParOf" srcId="{49AA120F-13E6-4DED-AAA7-62481EBE3B30}" destId="{208A064C-543A-495D-95CE-84DDF0142E53}" srcOrd="1" destOrd="0" presId="urn:microsoft.com/office/officeart/2005/8/layout/hProcess4"/>
    <dgm:cxn modelId="{83F4D8E2-312E-4066-A889-625C32135341}" type="presParOf" srcId="{49AA120F-13E6-4DED-AAA7-62481EBE3B30}" destId="{D71CA249-F862-4909-9CDD-437FF691C268}" srcOrd="2" destOrd="0" presId="urn:microsoft.com/office/officeart/2005/8/layout/hProcess4"/>
    <dgm:cxn modelId="{EB0865E4-A421-4B60-BE3B-7D432A3B0111}" type="presParOf" srcId="{D71CA249-F862-4909-9CDD-437FF691C268}" destId="{FE144168-7CAB-4EE2-A3B9-AF5C0726813B}" srcOrd="0" destOrd="0" presId="urn:microsoft.com/office/officeart/2005/8/layout/hProcess4"/>
    <dgm:cxn modelId="{7880253C-BEDE-4E93-BDB9-5DAEC50A7421}" type="presParOf" srcId="{D71CA249-F862-4909-9CDD-437FF691C268}" destId="{428A13BD-729D-40E0-AA65-3F0651238183}" srcOrd="1" destOrd="0" presId="urn:microsoft.com/office/officeart/2005/8/layout/hProcess4"/>
    <dgm:cxn modelId="{3CD664DE-3870-44BE-8629-C4E2051C9AD2}" type="presParOf" srcId="{D71CA249-F862-4909-9CDD-437FF691C268}" destId="{F33A0182-76D7-4579-B597-4C84CCC345E3}" srcOrd="2" destOrd="0" presId="urn:microsoft.com/office/officeart/2005/8/layout/hProcess4"/>
    <dgm:cxn modelId="{E435E3A7-2F20-47F2-AA69-4EBE81586359}" type="presParOf" srcId="{D71CA249-F862-4909-9CDD-437FF691C268}" destId="{5CA53FE8-6F75-4516-A5B7-F913C527C513}" srcOrd="3" destOrd="0" presId="urn:microsoft.com/office/officeart/2005/8/layout/hProcess4"/>
    <dgm:cxn modelId="{2B907C24-DBE5-44A0-9D74-4048648CD567}" type="presParOf" srcId="{D71CA249-F862-4909-9CDD-437FF691C268}" destId="{C8304331-2909-4836-9B08-E7A96CF13517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E8476E6-C633-4710-B1E3-8473B479B010}" type="doc">
      <dgm:prSet loTypeId="urn:microsoft.com/office/officeart/2005/8/layout/process3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t-BR"/>
        </a:p>
      </dgm:t>
    </dgm:pt>
    <dgm:pt modelId="{59E6931F-8668-401A-89F4-1CD69825F207}">
      <dgm:prSet phldrT="[Texto]" custT="1"/>
      <dgm:spPr/>
      <dgm:t>
        <a:bodyPr/>
        <a:lstStyle/>
        <a:p>
          <a:r>
            <a:rPr lang="pt-BR" sz="1600" b="1" dirty="0"/>
            <a:t>Etecs/Fatecs</a:t>
          </a:r>
        </a:p>
      </dgm:t>
    </dgm:pt>
    <dgm:pt modelId="{65212C3A-DE37-40C0-83D1-6E0DC6A3775D}" type="parTrans" cxnId="{9193FC0B-96B2-4FE6-9021-6A201EE7389D}">
      <dgm:prSet/>
      <dgm:spPr/>
      <dgm:t>
        <a:bodyPr/>
        <a:lstStyle/>
        <a:p>
          <a:endParaRPr lang="pt-BR" sz="1600"/>
        </a:p>
      </dgm:t>
    </dgm:pt>
    <dgm:pt modelId="{49D87703-0E4B-4401-8F16-4F79FDA9DD30}" type="sibTrans" cxnId="{9193FC0B-96B2-4FE6-9021-6A201EE7389D}">
      <dgm:prSet custT="1"/>
      <dgm:spPr/>
      <dgm:t>
        <a:bodyPr/>
        <a:lstStyle/>
        <a:p>
          <a:endParaRPr lang="pt-BR" sz="1600" dirty="0"/>
        </a:p>
      </dgm:t>
    </dgm:pt>
    <dgm:pt modelId="{A3F230A3-7B27-415B-8296-96F21601B97E}">
      <dgm:prSet phldrT="[Texto]" custT="1"/>
      <dgm:spPr/>
      <dgm:t>
        <a:bodyPr/>
        <a:lstStyle/>
        <a:p>
          <a:r>
            <a:rPr lang="pt-BR" sz="1600" dirty="0"/>
            <a:t>Indicar a demanda ao Regional da Cetec, da Cesu, da Ugaf, da UIE e da DI;</a:t>
          </a:r>
        </a:p>
      </dgm:t>
    </dgm:pt>
    <dgm:pt modelId="{D0F61374-E910-4956-8F16-63AF464BEB95}" type="parTrans" cxnId="{A607EC5A-EB45-40E7-8BBC-0B6215B6A8A4}">
      <dgm:prSet/>
      <dgm:spPr/>
      <dgm:t>
        <a:bodyPr/>
        <a:lstStyle/>
        <a:p>
          <a:endParaRPr lang="pt-BR" sz="1600"/>
        </a:p>
      </dgm:t>
    </dgm:pt>
    <dgm:pt modelId="{0ED30A7F-EFD0-4193-8124-A196547B43FE}" type="sibTrans" cxnId="{A607EC5A-EB45-40E7-8BBC-0B6215B6A8A4}">
      <dgm:prSet/>
      <dgm:spPr/>
      <dgm:t>
        <a:bodyPr/>
        <a:lstStyle/>
        <a:p>
          <a:endParaRPr lang="pt-BR" sz="1600"/>
        </a:p>
      </dgm:t>
    </dgm:pt>
    <dgm:pt modelId="{F17DAFF7-9640-432E-8AC2-12BE30A99A65}">
      <dgm:prSet phldrT="[Texto]" custT="1"/>
      <dgm:spPr/>
      <dgm:t>
        <a:bodyPr/>
        <a:lstStyle/>
        <a:p>
          <a:r>
            <a:rPr lang="pt-BR" sz="1600" b="1" dirty="0"/>
            <a:t>Comissão de Planejamento</a:t>
          </a:r>
        </a:p>
      </dgm:t>
    </dgm:pt>
    <dgm:pt modelId="{1DCE3CE4-D546-4614-9E94-2AF63481A505}" type="parTrans" cxnId="{CE2C6AC8-AEB1-486B-A55D-6FFB87836608}">
      <dgm:prSet/>
      <dgm:spPr/>
      <dgm:t>
        <a:bodyPr/>
        <a:lstStyle/>
        <a:p>
          <a:endParaRPr lang="pt-BR" sz="1600"/>
        </a:p>
      </dgm:t>
    </dgm:pt>
    <dgm:pt modelId="{0EDA6D24-B5CB-4E74-9F57-955014809EC9}" type="sibTrans" cxnId="{CE2C6AC8-AEB1-486B-A55D-6FFB87836608}">
      <dgm:prSet custT="1"/>
      <dgm:spPr/>
      <dgm:t>
        <a:bodyPr/>
        <a:lstStyle/>
        <a:p>
          <a:endParaRPr lang="pt-BR" sz="1600" dirty="0"/>
        </a:p>
      </dgm:t>
    </dgm:pt>
    <dgm:pt modelId="{F7E14940-5265-49B7-B8D0-94CEB9E9F0D1}">
      <dgm:prSet phldrT="[Texto]" custT="1"/>
      <dgm:spPr/>
      <dgm:t>
        <a:bodyPr/>
        <a:lstStyle/>
        <a:p>
          <a:r>
            <a:rPr lang="pt-BR" sz="1600" dirty="0"/>
            <a:t>Analisar do Pedido;</a:t>
          </a:r>
        </a:p>
      </dgm:t>
    </dgm:pt>
    <dgm:pt modelId="{54CC2FDE-44AB-4C44-BEC9-D7D81DA8D116}" type="parTrans" cxnId="{522A48FC-6D90-42B3-8FFD-27BEB9A82CE7}">
      <dgm:prSet/>
      <dgm:spPr/>
      <dgm:t>
        <a:bodyPr/>
        <a:lstStyle/>
        <a:p>
          <a:endParaRPr lang="pt-BR" sz="1600"/>
        </a:p>
      </dgm:t>
    </dgm:pt>
    <dgm:pt modelId="{11AEFBE6-6607-4556-9D4E-3A4F73C6A642}" type="sibTrans" cxnId="{522A48FC-6D90-42B3-8FFD-27BEB9A82CE7}">
      <dgm:prSet/>
      <dgm:spPr/>
      <dgm:t>
        <a:bodyPr/>
        <a:lstStyle/>
        <a:p>
          <a:endParaRPr lang="pt-BR" sz="1600"/>
        </a:p>
      </dgm:t>
    </dgm:pt>
    <dgm:pt modelId="{09B62BDB-0EBA-43EF-9FE2-5951110DEFFE}">
      <dgm:prSet phldrT="[Texto]" custT="1"/>
      <dgm:spPr/>
      <dgm:t>
        <a:bodyPr/>
        <a:lstStyle/>
        <a:p>
          <a:r>
            <a:rPr lang="pt-BR" sz="1600" dirty="0"/>
            <a:t>Verificar recursos orçamentários;</a:t>
          </a:r>
        </a:p>
      </dgm:t>
    </dgm:pt>
    <dgm:pt modelId="{F3EDAE61-7E9D-401E-9175-A1037811C641}" type="parTrans" cxnId="{19B780B6-7395-4BAE-80FF-46E225C88119}">
      <dgm:prSet/>
      <dgm:spPr/>
      <dgm:t>
        <a:bodyPr/>
        <a:lstStyle/>
        <a:p>
          <a:endParaRPr lang="pt-BR" sz="1600"/>
        </a:p>
      </dgm:t>
    </dgm:pt>
    <dgm:pt modelId="{55298527-3D24-4172-A66B-3C77623F8B31}" type="sibTrans" cxnId="{19B780B6-7395-4BAE-80FF-46E225C88119}">
      <dgm:prSet/>
      <dgm:spPr/>
      <dgm:t>
        <a:bodyPr/>
        <a:lstStyle/>
        <a:p>
          <a:endParaRPr lang="pt-BR" sz="1600"/>
        </a:p>
      </dgm:t>
    </dgm:pt>
    <dgm:pt modelId="{671FED33-F2E9-4F39-A4C6-B59F72BB0AA9}">
      <dgm:prSet phldrT="[Texto]" custT="1"/>
      <dgm:spPr/>
      <dgm:t>
        <a:bodyPr/>
        <a:lstStyle/>
        <a:p>
          <a:r>
            <a:rPr lang="pt-BR" sz="1600" dirty="0"/>
            <a:t>Requisitante</a:t>
          </a:r>
        </a:p>
      </dgm:t>
    </dgm:pt>
    <dgm:pt modelId="{9C68C5F1-D903-4C58-A4A2-3D57D1512D09}" type="parTrans" cxnId="{A60DF0D0-2A64-4B14-9198-C3E9D47A87AF}">
      <dgm:prSet/>
      <dgm:spPr/>
      <dgm:t>
        <a:bodyPr/>
        <a:lstStyle/>
        <a:p>
          <a:endParaRPr lang="pt-BR" sz="1600"/>
        </a:p>
      </dgm:t>
    </dgm:pt>
    <dgm:pt modelId="{455D2802-DF23-4870-8515-F75B7BAF8FE1}" type="sibTrans" cxnId="{A60DF0D0-2A64-4B14-9198-C3E9D47A87AF}">
      <dgm:prSet/>
      <dgm:spPr/>
      <dgm:t>
        <a:bodyPr/>
        <a:lstStyle/>
        <a:p>
          <a:endParaRPr lang="pt-BR" sz="1600"/>
        </a:p>
      </dgm:t>
    </dgm:pt>
    <dgm:pt modelId="{4C3997C5-0E59-4E7D-AA4B-A351773749B5}">
      <dgm:prSet phldrT="[Texto]" custT="1"/>
      <dgm:spPr/>
      <dgm:t>
        <a:bodyPr/>
        <a:lstStyle/>
        <a:p>
          <a:r>
            <a:rPr lang="pt-BR" sz="1600" dirty="0"/>
            <a:t>Elaborar os artefatos DFD, ETP, Mapa de Risco, TR dentro do Portal de Compras;</a:t>
          </a:r>
        </a:p>
      </dgm:t>
    </dgm:pt>
    <dgm:pt modelId="{A5815A3C-7308-4855-9274-4AC5DD237B56}" type="parTrans" cxnId="{D270A29D-1A91-4960-936D-414978AEC856}">
      <dgm:prSet/>
      <dgm:spPr/>
      <dgm:t>
        <a:bodyPr/>
        <a:lstStyle/>
        <a:p>
          <a:endParaRPr lang="pt-BR" sz="1600"/>
        </a:p>
      </dgm:t>
    </dgm:pt>
    <dgm:pt modelId="{6C67F46B-A3A5-46AE-A18A-E19F698F60F3}" type="sibTrans" cxnId="{D270A29D-1A91-4960-936D-414978AEC856}">
      <dgm:prSet/>
      <dgm:spPr/>
      <dgm:t>
        <a:bodyPr/>
        <a:lstStyle/>
        <a:p>
          <a:endParaRPr lang="pt-BR" sz="1600"/>
        </a:p>
      </dgm:t>
    </dgm:pt>
    <dgm:pt modelId="{989EAF8C-1AC2-4622-B236-14908973D182}">
      <dgm:prSet phldrT="[Texto]" custT="1"/>
      <dgm:spPr/>
      <dgm:t>
        <a:bodyPr/>
        <a:lstStyle/>
        <a:p>
          <a:r>
            <a:rPr lang="pt-BR" sz="1600" dirty="0"/>
            <a:t>Regional - verifica se é comum para mais alguma unidade de ensino;</a:t>
          </a:r>
        </a:p>
      </dgm:t>
    </dgm:pt>
    <dgm:pt modelId="{759E436B-B42A-4DD3-A3BB-46CD122B9A6E}" type="parTrans" cxnId="{8A405E76-5299-4F62-A4F7-71C632BD26A1}">
      <dgm:prSet/>
      <dgm:spPr/>
      <dgm:t>
        <a:bodyPr/>
        <a:lstStyle/>
        <a:p>
          <a:endParaRPr lang="pt-BR" sz="1600"/>
        </a:p>
      </dgm:t>
    </dgm:pt>
    <dgm:pt modelId="{7C7CAE6E-0D05-4744-AC7C-4356BC97A7AF}" type="sibTrans" cxnId="{8A405E76-5299-4F62-A4F7-71C632BD26A1}">
      <dgm:prSet/>
      <dgm:spPr/>
      <dgm:t>
        <a:bodyPr/>
        <a:lstStyle/>
        <a:p>
          <a:endParaRPr lang="pt-BR" sz="1600"/>
        </a:p>
      </dgm:t>
    </dgm:pt>
    <dgm:pt modelId="{2E335850-D458-460E-97F6-2434E2380E9F}">
      <dgm:prSet phldrT="[Texto]" custT="1"/>
      <dgm:spPr/>
      <dgm:t>
        <a:bodyPr/>
        <a:lstStyle/>
        <a:p>
          <a:r>
            <a:rPr lang="pt-BR" sz="1600" dirty="0"/>
            <a:t>Regional - consolida em um único pedido;</a:t>
          </a:r>
        </a:p>
      </dgm:t>
    </dgm:pt>
    <dgm:pt modelId="{1A8672AD-D855-4A75-8CE9-BB48A8D722AD}" type="parTrans" cxnId="{90B81705-05EC-478C-B17C-2E367C0E2EC7}">
      <dgm:prSet/>
      <dgm:spPr/>
      <dgm:t>
        <a:bodyPr/>
        <a:lstStyle/>
        <a:p>
          <a:endParaRPr lang="pt-BR" sz="1600"/>
        </a:p>
      </dgm:t>
    </dgm:pt>
    <dgm:pt modelId="{190468D1-AA61-4EAF-9767-DDE42DCB6566}" type="sibTrans" cxnId="{90B81705-05EC-478C-B17C-2E367C0E2EC7}">
      <dgm:prSet/>
      <dgm:spPr/>
      <dgm:t>
        <a:bodyPr/>
        <a:lstStyle/>
        <a:p>
          <a:endParaRPr lang="pt-BR" sz="1600"/>
        </a:p>
      </dgm:t>
    </dgm:pt>
    <dgm:pt modelId="{E9CD4ADA-133E-4664-9505-DC7AA62C1447}">
      <dgm:prSet phldrT="[Texto]" custT="1"/>
      <dgm:spPr/>
      <dgm:t>
        <a:bodyPr/>
        <a:lstStyle/>
        <a:p>
          <a:r>
            <a:rPr lang="pt-BR" sz="1600" dirty="0"/>
            <a:t>Liberar o prosseguimento da contratação;</a:t>
          </a:r>
        </a:p>
      </dgm:t>
    </dgm:pt>
    <dgm:pt modelId="{841F005E-A5BD-479F-B27E-CF06491CF2E5}" type="parTrans" cxnId="{38DD0C15-6567-4E42-8237-5662EC5FAEEE}">
      <dgm:prSet/>
      <dgm:spPr/>
      <dgm:t>
        <a:bodyPr/>
        <a:lstStyle/>
        <a:p>
          <a:endParaRPr lang="pt-BR" sz="1600"/>
        </a:p>
      </dgm:t>
    </dgm:pt>
    <dgm:pt modelId="{290AB2DB-D478-4046-9429-4C029CF25569}" type="sibTrans" cxnId="{38DD0C15-6567-4E42-8237-5662EC5FAEEE}">
      <dgm:prSet/>
      <dgm:spPr/>
      <dgm:t>
        <a:bodyPr/>
        <a:lstStyle/>
        <a:p>
          <a:endParaRPr lang="pt-BR" sz="1600"/>
        </a:p>
      </dgm:t>
    </dgm:pt>
    <dgm:pt modelId="{1EBF89D2-A637-4551-B23E-F74680A02082}">
      <dgm:prSet phldrT="[Texto]" custT="1"/>
      <dgm:spPr/>
      <dgm:t>
        <a:bodyPr/>
        <a:lstStyle/>
        <a:p>
          <a:r>
            <a:rPr lang="pt-BR" sz="1600" dirty="0"/>
            <a:t>Montar e instruir o Processo no SEI, seguindo as orientações que serão encaminhadas pela Ugaf e seus departamentos;</a:t>
          </a:r>
        </a:p>
      </dgm:t>
    </dgm:pt>
    <dgm:pt modelId="{B8C7A5CC-32BA-4BE9-A758-BD8EB798B4B0}" type="parTrans" cxnId="{5A609B09-A906-4AD6-B3E7-E9F9EC043278}">
      <dgm:prSet/>
      <dgm:spPr/>
      <dgm:t>
        <a:bodyPr/>
        <a:lstStyle/>
        <a:p>
          <a:endParaRPr lang="pt-BR" sz="1600"/>
        </a:p>
      </dgm:t>
    </dgm:pt>
    <dgm:pt modelId="{4E17B3AE-CE5E-473C-ACF4-42729DEF3C98}" type="sibTrans" cxnId="{5A609B09-A906-4AD6-B3E7-E9F9EC043278}">
      <dgm:prSet/>
      <dgm:spPr/>
      <dgm:t>
        <a:bodyPr/>
        <a:lstStyle/>
        <a:p>
          <a:endParaRPr lang="pt-BR" sz="1600"/>
        </a:p>
      </dgm:t>
    </dgm:pt>
    <dgm:pt modelId="{25FD40A8-FBFE-47C3-AA66-34F67A1265F7}" type="pres">
      <dgm:prSet presAssocID="{7E8476E6-C633-4710-B1E3-8473B479B010}" presName="linearFlow" presStyleCnt="0">
        <dgm:presLayoutVars>
          <dgm:dir/>
          <dgm:animLvl val="lvl"/>
          <dgm:resizeHandles val="exact"/>
        </dgm:presLayoutVars>
      </dgm:prSet>
      <dgm:spPr/>
    </dgm:pt>
    <dgm:pt modelId="{64C69885-B75E-483A-BCAB-6AE697D6904D}" type="pres">
      <dgm:prSet presAssocID="{59E6931F-8668-401A-89F4-1CD69825F207}" presName="composite" presStyleCnt="0"/>
      <dgm:spPr/>
    </dgm:pt>
    <dgm:pt modelId="{6816062E-1D7C-4936-9B1B-C4B5B52E01D6}" type="pres">
      <dgm:prSet presAssocID="{59E6931F-8668-401A-89F4-1CD69825F207}" presName="par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8233A740-574D-4BD2-8D68-42D49EB5D432}" type="pres">
      <dgm:prSet presAssocID="{59E6931F-8668-401A-89F4-1CD69825F207}" presName="parSh" presStyleLbl="node1" presStyleIdx="0" presStyleCnt="3"/>
      <dgm:spPr/>
    </dgm:pt>
    <dgm:pt modelId="{2816836C-AA9F-4DC7-9A6A-2B0A536207A7}" type="pres">
      <dgm:prSet presAssocID="{59E6931F-8668-401A-89F4-1CD69825F207}" presName="desTx" presStyleLbl="fgAcc1" presStyleIdx="0" presStyleCnt="3" custLinFactNeighborX="-727" custLinFactNeighborY="-8227">
        <dgm:presLayoutVars>
          <dgm:bulletEnabled val="1"/>
        </dgm:presLayoutVars>
      </dgm:prSet>
      <dgm:spPr/>
    </dgm:pt>
    <dgm:pt modelId="{9D4EBEF2-FF80-4EE7-841F-9D46476831B7}" type="pres">
      <dgm:prSet presAssocID="{49D87703-0E4B-4401-8F16-4F79FDA9DD30}" presName="sibTrans" presStyleLbl="sibTrans2D1" presStyleIdx="0" presStyleCnt="2"/>
      <dgm:spPr/>
    </dgm:pt>
    <dgm:pt modelId="{510155A2-ED4D-4B07-879B-4B552DC2C540}" type="pres">
      <dgm:prSet presAssocID="{49D87703-0E4B-4401-8F16-4F79FDA9DD30}" presName="connTx" presStyleLbl="sibTrans2D1" presStyleIdx="0" presStyleCnt="2"/>
      <dgm:spPr/>
    </dgm:pt>
    <dgm:pt modelId="{663672D9-3B43-4C9C-A036-929CE095BD31}" type="pres">
      <dgm:prSet presAssocID="{F17DAFF7-9640-432E-8AC2-12BE30A99A65}" presName="composite" presStyleCnt="0"/>
      <dgm:spPr/>
    </dgm:pt>
    <dgm:pt modelId="{3FC72488-3E2F-492D-AF80-4007A3431B3C}" type="pres">
      <dgm:prSet presAssocID="{F17DAFF7-9640-432E-8AC2-12BE30A99A65}" presName="par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D9D9B5E0-9E53-4B98-816C-9AD195647E25}" type="pres">
      <dgm:prSet presAssocID="{F17DAFF7-9640-432E-8AC2-12BE30A99A65}" presName="parSh" presStyleLbl="node1" presStyleIdx="1" presStyleCnt="3"/>
      <dgm:spPr/>
    </dgm:pt>
    <dgm:pt modelId="{F965057A-7EC5-48DD-ADF1-198FE55A393D}" type="pres">
      <dgm:prSet presAssocID="{F17DAFF7-9640-432E-8AC2-12BE30A99A65}" presName="desTx" presStyleLbl="fgAcc1" presStyleIdx="1" presStyleCnt="3" custLinFactNeighborX="-1454" custLinFactNeighborY="-4812">
        <dgm:presLayoutVars>
          <dgm:bulletEnabled val="1"/>
        </dgm:presLayoutVars>
      </dgm:prSet>
      <dgm:spPr/>
    </dgm:pt>
    <dgm:pt modelId="{475B425A-FEC5-4386-92F3-C7B1E25FA6FB}" type="pres">
      <dgm:prSet presAssocID="{0EDA6D24-B5CB-4E74-9F57-955014809EC9}" presName="sibTrans" presStyleLbl="sibTrans2D1" presStyleIdx="1" presStyleCnt="2"/>
      <dgm:spPr/>
    </dgm:pt>
    <dgm:pt modelId="{2068C220-7074-4700-991C-9FE5DAE2297A}" type="pres">
      <dgm:prSet presAssocID="{0EDA6D24-B5CB-4E74-9F57-955014809EC9}" presName="connTx" presStyleLbl="sibTrans2D1" presStyleIdx="1" presStyleCnt="2"/>
      <dgm:spPr/>
    </dgm:pt>
    <dgm:pt modelId="{3B1739F5-E33B-4CF0-9951-46FF976F3550}" type="pres">
      <dgm:prSet presAssocID="{671FED33-F2E9-4F39-A4C6-B59F72BB0AA9}" presName="composite" presStyleCnt="0"/>
      <dgm:spPr/>
    </dgm:pt>
    <dgm:pt modelId="{96615BDF-E622-4E64-A218-CD5DA9BB328B}" type="pres">
      <dgm:prSet presAssocID="{671FED33-F2E9-4F39-A4C6-B59F72BB0AA9}" presName="par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9F194499-AAA9-4D54-A5CB-CCBDF3760027}" type="pres">
      <dgm:prSet presAssocID="{671FED33-F2E9-4F39-A4C6-B59F72BB0AA9}" presName="parSh" presStyleLbl="node1" presStyleIdx="2" presStyleCnt="3"/>
      <dgm:spPr/>
    </dgm:pt>
    <dgm:pt modelId="{3A77A3FC-A0E0-4349-A2F0-3A07429536C9}" type="pres">
      <dgm:prSet presAssocID="{671FED33-F2E9-4F39-A4C6-B59F72BB0AA9}" presName="desTx" presStyleLbl="fgAcc1" presStyleIdx="2" presStyleCnt="3" custLinFactNeighborX="-1454" custLinFactNeighborY="-4812">
        <dgm:presLayoutVars>
          <dgm:bulletEnabled val="1"/>
        </dgm:presLayoutVars>
      </dgm:prSet>
      <dgm:spPr/>
    </dgm:pt>
  </dgm:ptLst>
  <dgm:cxnLst>
    <dgm:cxn modelId="{90B81705-05EC-478C-B17C-2E367C0E2EC7}" srcId="{59E6931F-8668-401A-89F4-1CD69825F207}" destId="{2E335850-D458-460E-97F6-2434E2380E9F}" srcOrd="2" destOrd="0" parTransId="{1A8672AD-D855-4A75-8CE9-BB48A8D722AD}" sibTransId="{190468D1-AA61-4EAF-9767-DDE42DCB6566}"/>
    <dgm:cxn modelId="{A5EE6007-BEEB-415A-B6AC-B3DD65F75C2F}" type="presOf" srcId="{49D87703-0E4B-4401-8F16-4F79FDA9DD30}" destId="{9D4EBEF2-FF80-4EE7-841F-9D46476831B7}" srcOrd="0" destOrd="0" presId="urn:microsoft.com/office/officeart/2005/8/layout/process3"/>
    <dgm:cxn modelId="{5A609B09-A906-4AD6-B3E7-E9F9EC043278}" srcId="{671FED33-F2E9-4F39-A4C6-B59F72BB0AA9}" destId="{1EBF89D2-A637-4551-B23E-F74680A02082}" srcOrd="1" destOrd="0" parTransId="{B8C7A5CC-32BA-4BE9-A758-BD8EB798B4B0}" sibTransId="{4E17B3AE-CE5E-473C-ACF4-42729DEF3C98}"/>
    <dgm:cxn modelId="{2D28EB09-68F5-4FA3-8258-C052CE1E336F}" type="presOf" srcId="{F7E14940-5265-49B7-B8D0-94CEB9E9F0D1}" destId="{F965057A-7EC5-48DD-ADF1-198FE55A393D}" srcOrd="0" destOrd="0" presId="urn:microsoft.com/office/officeart/2005/8/layout/process3"/>
    <dgm:cxn modelId="{39DB2F0B-9D4D-491A-8871-73B6669564F1}" type="presOf" srcId="{671FED33-F2E9-4F39-A4C6-B59F72BB0AA9}" destId="{9F194499-AAA9-4D54-A5CB-CCBDF3760027}" srcOrd="1" destOrd="0" presId="urn:microsoft.com/office/officeart/2005/8/layout/process3"/>
    <dgm:cxn modelId="{9193FC0B-96B2-4FE6-9021-6A201EE7389D}" srcId="{7E8476E6-C633-4710-B1E3-8473B479B010}" destId="{59E6931F-8668-401A-89F4-1CD69825F207}" srcOrd="0" destOrd="0" parTransId="{65212C3A-DE37-40C0-83D1-6E0DC6A3775D}" sibTransId="{49D87703-0E4B-4401-8F16-4F79FDA9DD30}"/>
    <dgm:cxn modelId="{38DD0C15-6567-4E42-8237-5662EC5FAEEE}" srcId="{F17DAFF7-9640-432E-8AC2-12BE30A99A65}" destId="{E9CD4ADA-133E-4664-9505-DC7AA62C1447}" srcOrd="2" destOrd="0" parTransId="{841F005E-A5BD-479F-B27E-CF06491CF2E5}" sibTransId="{290AB2DB-D478-4046-9429-4C029CF25569}"/>
    <dgm:cxn modelId="{D713412C-F061-4052-90FF-15CA47227611}" type="presOf" srcId="{671FED33-F2E9-4F39-A4C6-B59F72BB0AA9}" destId="{96615BDF-E622-4E64-A218-CD5DA9BB328B}" srcOrd="0" destOrd="0" presId="urn:microsoft.com/office/officeart/2005/8/layout/process3"/>
    <dgm:cxn modelId="{8236CA5C-CAC7-4F20-BD05-7D5A72C99F71}" type="presOf" srcId="{59E6931F-8668-401A-89F4-1CD69825F207}" destId="{6816062E-1D7C-4936-9B1B-C4B5B52E01D6}" srcOrd="0" destOrd="0" presId="urn:microsoft.com/office/officeart/2005/8/layout/process3"/>
    <dgm:cxn modelId="{2071D562-CA56-40DA-8A7F-0D4E2AF7CB9C}" type="presOf" srcId="{F17DAFF7-9640-432E-8AC2-12BE30A99A65}" destId="{D9D9B5E0-9E53-4B98-816C-9AD195647E25}" srcOrd="1" destOrd="0" presId="urn:microsoft.com/office/officeart/2005/8/layout/process3"/>
    <dgm:cxn modelId="{C4B0BC4B-D5F8-423B-8D06-EBC772DA1ECD}" type="presOf" srcId="{4C3997C5-0E59-4E7D-AA4B-A351773749B5}" destId="{3A77A3FC-A0E0-4349-A2F0-3A07429536C9}" srcOrd="0" destOrd="0" presId="urn:microsoft.com/office/officeart/2005/8/layout/process3"/>
    <dgm:cxn modelId="{5D0D3E51-A9D0-4999-9EF5-5071ACECD93C}" type="presOf" srcId="{1EBF89D2-A637-4551-B23E-F74680A02082}" destId="{3A77A3FC-A0E0-4349-A2F0-3A07429536C9}" srcOrd="0" destOrd="1" presId="urn:microsoft.com/office/officeart/2005/8/layout/process3"/>
    <dgm:cxn modelId="{8A405E76-5299-4F62-A4F7-71C632BD26A1}" srcId="{59E6931F-8668-401A-89F4-1CD69825F207}" destId="{989EAF8C-1AC2-4622-B236-14908973D182}" srcOrd="1" destOrd="0" parTransId="{759E436B-B42A-4DD3-A3BB-46CD122B9A6E}" sibTransId="{7C7CAE6E-0D05-4744-AC7C-4356BC97A7AF}"/>
    <dgm:cxn modelId="{A607EC5A-EB45-40E7-8BBC-0B6215B6A8A4}" srcId="{59E6931F-8668-401A-89F4-1CD69825F207}" destId="{A3F230A3-7B27-415B-8296-96F21601B97E}" srcOrd="0" destOrd="0" parTransId="{D0F61374-E910-4956-8F16-63AF464BEB95}" sibTransId="{0ED30A7F-EFD0-4193-8124-A196547B43FE}"/>
    <dgm:cxn modelId="{C0A6937B-4A00-4AC7-BFE5-CE49FBCB933F}" type="presOf" srcId="{A3F230A3-7B27-415B-8296-96F21601B97E}" destId="{2816836C-AA9F-4DC7-9A6A-2B0A536207A7}" srcOrd="0" destOrd="0" presId="urn:microsoft.com/office/officeart/2005/8/layout/process3"/>
    <dgm:cxn modelId="{D270A29D-1A91-4960-936D-414978AEC856}" srcId="{671FED33-F2E9-4F39-A4C6-B59F72BB0AA9}" destId="{4C3997C5-0E59-4E7D-AA4B-A351773749B5}" srcOrd="0" destOrd="0" parTransId="{A5815A3C-7308-4855-9274-4AC5DD237B56}" sibTransId="{6C67F46B-A3A5-46AE-A18A-E19F698F60F3}"/>
    <dgm:cxn modelId="{D73245A8-6DA6-42FD-8BCA-13F7413A7EED}" type="presOf" srcId="{0EDA6D24-B5CB-4E74-9F57-955014809EC9}" destId="{2068C220-7074-4700-991C-9FE5DAE2297A}" srcOrd="1" destOrd="0" presId="urn:microsoft.com/office/officeart/2005/8/layout/process3"/>
    <dgm:cxn modelId="{19B780B6-7395-4BAE-80FF-46E225C88119}" srcId="{F17DAFF7-9640-432E-8AC2-12BE30A99A65}" destId="{09B62BDB-0EBA-43EF-9FE2-5951110DEFFE}" srcOrd="1" destOrd="0" parTransId="{F3EDAE61-7E9D-401E-9175-A1037811C641}" sibTransId="{55298527-3D24-4172-A66B-3C77623F8B31}"/>
    <dgm:cxn modelId="{246188B8-AA6E-4FB3-B733-E2B9A198ABE8}" type="presOf" srcId="{09B62BDB-0EBA-43EF-9FE2-5951110DEFFE}" destId="{F965057A-7EC5-48DD-ADF1-198FE55A393D}" srcOrd="0" destOrd="1" presId="urn:microsoft.com/office/officeart/2005/8/layout/process3"/>
    <dgm:cxn modelId="{137654BA-4830-43D1-A84E-5B6B66070437}" type="presOf" srcId="{0EDA6D24-B5CB-4E74-9F57-955014809EC9}" destId="{475B425A-FEC5-4386-92F3-C7B1E25FA6FB}" srcOrd="0" destOrd="0" presId="urn:microsoft.com/office/officeart/2005/8/layout/process3"/>
    <dgm:cxn modelId="{D91553BC-E8CB-4E47-81B2-F7E9520ADB42}" type="presOf" srcId="{49D87703-0E4B-4401-8F16-4F79FDA9DD30}" destId="{510155A2-ED4D-4B07-879B-4B552DC2C540}" srcOrd="1" destOrd="0" presId="urn:microsoft.com/office/officeart/2005/8/layout/process3"/>
    <dgm:cxn modelId="{3EE646BF-EEAF-4ADB-8391-8019E4898F69}" type="presOf" srcId="{E9CD4ADA-133E-4664-9505-DC7AA62C1447}" destId="{F965057A-7EC5-48DD-ADF1-198FE55A393D}" srcOrd="0" destOrd="2" presId="urn:microsoft.com/office/officeart/2005/8/layout/process3"/>
    <dgm:cxn modelId="{F2A96DC1-390D-49BA-8BD8-C3CA9C26BE4F}" type="presOf" srcId="{59E6931F-8668-401A-89F4-1CD69825F207}" destId="{8233A740-574D-4BD2-8D68-42D49EB5D432}" srcOrd="1" destOrd="0" presId="urn:microsoft.com/office/officeart/2005/8/layout/process3"/>
    <dgm:cxn modelId="{CE2C6AC8-AEB1-486B-A55D-6FFB87836608}" srcId="{7E8476E6-C633-4710-B1E3-8473B479B010}" destId="{F17DAFF7-9640-432E-8AC2-12BE30A99A65}" srcOrd="1" destOrd="0" parTransId="{1DCE3CE4-D546-4614-9E94-2AF63481A505}" sibTransId="{0EDA6D24-B5CB-4E74-9F57-955014809EC9}"/>
    <dgm:cxn modelId="{956EBCCB-8037-49C8-84B0-57246862762E}" type="presOf" srcId="{2E335850-D458-460E-97F6-2434E2380E9F}" destId="{2816836C-AA9F-4DC7-9A6A-2B0A536207A7}" srcOrd="0" destOrd="2" presId="urn:microsoft.com/office/officeart/2005/8/layout/process3"/>
    <dgm:cxn modelId="{A60DF0D0-2A64-4B14-9198-C3E9D47A87AF}" srcId="{7E8476E6-C633-4710-B1E3-8473B479B010}" destId="{671FED33-F2E9-4F39-A4C6-B59F72BB0AA9}" srcOrd="2" destOrd="0" parTransId="{9C68C5F1-D903-4C58-A4A2-3D57D1512D09}" sibTransId="{455D2802-DF23-4870-8515-F75B7BAF8FE1}"/>
    <dgm:cxn modelId="{A44623E2-05E1-44DF-BE57-EF93D3D8FACF}" type="presOf" srcId="{7E8476E6-C633-4710-B1E3-8473B479B010}" destId="{25FD40A8-FBFE-47C3-AA66-34F67A1265F7}" srcOrd="0" destOrd="0" presId="urn:microsoft.com/office/officeart/2005/8/layout/process3"/>
    <dgm:cxn modelId="{D479D6E7-B0E5-4FC6-B7CF-A0A4448D8EE5}" type="presOf" srcId="{F17DAFF7-9640-432E-8AC2-12BE30A99A65}" destId="{3FC72488-3E2F-492D-AF80-4007A3431B3C}" srcOrd="0" destOrd="0" presId="urn:microsoft.com/office/officeart/2005/8/layout/process3"/>
    <dgm:cxn modelId="{C43BCEEC-A628-4447-9EED-17372E84F104}" type="presOf" srcId="{989EAF8C-1AC2-4622-B236-14908973D182}" destId="{2816836C-AA9F-4DC7-9A6A-2B0A536207A7}" srcOrd="0" destOrd="1" presId="urn:microsoft.com/office/officeart/2005/8/layout/process3"/>
    <dgm:cxn modelId="{522A48FC-6D90-42B3-8FFD-27BEB9A82CE7}" srcId="{F17DAFF7-9640-432E-8AC2-12BE30A99A65}" destId="{F7E14940-5265-49B7-B8D0-94CEB9E9F0D1}" srcOrd="0" destOrd="0" parTransId="{54CC2FDE-44AB-4C44-BEC9-D7D81DA8D116}" sibTransId="{11AEFBE6-6607-4556-9D4E-3A4F73C6A642}"/>
    <dgm:cxn modelId="{3E198BFD-AB05-4CE2-B51C-B225B7DF032E}" type="presParOf" srcId="{25FD40A8-FBFE-47C3-AA66-34F67A1265F7}" destId="{64C69885-B75E-483A-BCAB-6AE697D6904D}" srcOrd="0" destOrd="0" presId="urn:microsoft.com/office/officeart/2005/8/layout/process3"/>
    <dgm:cxn modelId="{7186A2BE-DA74-45C8-8A61-23F4059BC126}" type="presParOf" srcId="{64C69885-B75E-483A-BCAB-6AE697D6904D}" destId="{6816062E-1D7C-4936-9B1B-C4B5B52E01D6}" srcOrd="0" destOrd="0" presId="urn:microsoft.com/office/officeart/2005/8/layout/process3"/>
    <dgm:cxn modelId="{32B376E0-C063-46DE-8C24-0ED0E1A0BF25}" type="presParOf" srcId="{64C69885-B75E-483A-BCAB-6AE697D6904D}" destId="{8233A740-574D-4BD2-8D68-42D49EB5D432}" srcOrd="1" destOrd="0" presId="urn:microsoft.com/office/officeart/2005/8/layout/process3"/>
    <dgm:cxn modelId="{760BFC6B-2BA0-41BC-8004-1654EC618FF9}" type="presParOf" srcId="{64C69885-B75E-483A-BCAB-6AE697D6904D}" destId="{2816836C-AA9F-4DC7-9A6A-2B0A536207A7}" srcOrd="2" destOrd="0" presId="urn:microsoft.com/office/officeart/2005/8/layout/process3"/>
    <dgm:cxn modelId="{5CF806CF-B2CA-4C75-AEBC-3F5E5F2E3A35}" type="presParOf" srcId="{25FD40A8-FBFE-47C3-AA66-34F67A1265F7}" destId="{9D4EBEF2-FF80-4EE7-841F-9D46476831B7}" srcOrd="1" destOrd="0" presId="urn:microsoft.com/office/officeart/2005/8/layout/process3"/>
    <dgm:cxn modelId="{B2D332E5-65BA-4838-B473-1373AF2DB77C}" type="presParOf" srcId="{9D4EBEF2-FF80-4EE7-841F-9D46476831B7}" destId="{510155A2-ED4D-4B07-879B-4B552DC2C540}" srcOrd="0" destOrd="0" presId="urn:microsoft.com/office/officeart/2005/8/layout/process3"/>
    <dgm:cxn modelId="{0F1FFC1A-5347-4E04-922D-F6B8D8CF85CA}" type="presParOf" srcId="{25FD40A8-FBFE-47C3-AA66-34F67A1265F7}" destId="{663672D9-3B43-4C9C-A036-929CE095BD31}" srcOrd="2" destOrd="0" presId="urn:microsoft.com/office/officeart/2005/8/layout/process3"/>
    <dgm:cxn modelId="{868DDCFC-2DE5-447B-8E1A-BF5F36E23547}" type="presParOf" srcId="{663672D9-3B43-4C9C-A036-929CE095BD31}" destId="{3FC72488-3E2F-492D-AF80-4007A3431B3C}" srcOrd="0" destOrd="0" presId="urn:microsoft.com/office/officeart/2005/8/layout/process3"/>
    <dgm:cxn modelId="{CC56D0BA-BE47-41CC-9BE9-E6C27B38F634}" type="presParOf" srcId="{663672D9-3B43-4C9C-A036-929CE095BD31}" destId="{D9D9B5E0-9E53-4B98-816C-9AD195647E25}" srcOrd="1" destOrd="0" presId="urn:microsoft.com/office/officeart/2005/8/layout/process3"/>
    <dgm:cxn modelId="{7A42A6AE-14EA-44B9-B7DE-4D3BC0116BB7}" type="presParOf" srcId="{663672D9-3B43-4C9C-A036-929CE095BD31}" destId="{F965057A-7EC5-48DD-ADF1-198FE55A393D}" srcOrd="2" destOrd="0" presId="urn:microsoft.com/office/officeart/2005/8/layout/process3"/>
    <dgm:cxn modelId="{9B337101-D8AA-4595-A501-FD91F737FCA9}" type="presParOf" srcId="{25FD40A8-FBFE-47C3-AA66-34F67A1265F7}" destId="{475B425A-FEC5-4386-92F3-C7B1E25FA6FB}" srcOrd="3" destOrd="0" presId="urn:microsoft.com/office/officeart/2005/8/layout/process3"/>
    <dgm:cxn modelId="{8D7FAFA8-173A-408B-B005-DD95390D6319}" type="presParOf" srcId="{475B425A-FEC5-4386-92F3-C7B1E25FA6FB}" destId="{2068C220-7074-4700-991C-9FE5DAE2297A}" srcOrd="0" destOrd="0" presId="urn:microsoft.com/office/officeart/2005/8/layout/process3"/>
    <dgm:cxn modelId="{EB353348-0A43-4184-88CA-A172A6DEB98D}" type="presParOf" srcId="{25FD40A8-FBFE-47C3-AA66-34F67A1265F7}" destId="{3B1739F5-E33B-4CF0-9951-46FF976F3550}" srcOrd="4" destOrd="0" presId="urn:microsoft.com/office/officeart/2005/8/layout/process3"/>
    <dgm:cxn modelId="{7A720169-19B5-4885-8941-C6A377F89D26}" type="presParOf" srcId="{3B1739F5-E33B-4CF0-9951-46FF976F3550}" destId="{96615BDF-E622-4E64-A218-CD5DA9BB328B}" srcOrd="0" destOrd="0" presId="urn:microsoft.com/office/officeart/2005/8/layout/process3"/>
    <dgm:cxn modelId="{22E76CE3-9E74-475A-B342-313B50D2FABB}" type="presParOf" srcId="{3B1739F5-E33B-4CF0-9951-46FF976F3550}" destId="{9F194499-AAA9-4D54-A5CB-CCBDF3760027}" srcOrd="1" destOrd="0" presId="urn:microsoft.com/office/officeart/2005/8/layout/process3"/>
    <dgm:cxn modelId="{900C42CA-D482-464C-98D5-36DAA3A55BEB}" type="presParOf" srcId="{3B1739F5-E33B-4CF0-9951-46FF976F3550}" destId="{3A77A3FC-A0E0-4349-A2F0-3A07429536C9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2398A3-A684-4309-BC7C-2191840AFD6D}">
      <dsp:nvSpPr>
        <dsp:cNvPr id="0" name=""/>
        <dsp:cNvSpPr/>
      </dsp:nvSpPr>
      <dsp:spPr>
        <a:xfrm rot="10800000">
          <a:off x="1013590" y="821"/>
          <a:ext cx="8287978" cy="2367107"/>
        </a:xfrm>
        <a:prstGeom prst="homePlat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4215" tIns="68580" rIns="128016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dirty="0"/>
            <a:t>Mudanças com a NLL: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800" kern="1200" dirty="0"/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dirty="0"/>
            <a:t>-</a:t>
          </a:r>
          <a:r>
            <a:rPr lang="pt-BR" sz="1800" u="sng" kern="1200" dirty="0"/>
            <a:t>Planejamento</a:t>
          </a:r>
          <a:r>
            <a:rPr lang="pt-BR" sz="1800" kern="1200" dirty="0"/>
            <a:t> – Elaboração do Plano de Contratações Anual- PCA;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dirty="0"/>
            <a:t>-</a:t>
          </a:r>
          <a:r>
            <a:rPr lang="pt-BR" sz="1800" u="sng" kern="1200" dirty="0"/>
            <a:t>Ênfase na Eficácia da contratação </a:t>
          </a:r>
          <a:r>
            <a:rPr lang="pt-BR" sz="1800" kern="1200" dirty="0"/>
            <a:t>– Necessidade de elaboração;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800" kern="1200" dirty="0"/>
            <a:t>Estudo Técnico Preliminar – ETP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800" kern="1200" dirty="0"/>
            <a:t>Mapa de Risco - MR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800" kern="1200" dirty="0"/>
            <a:t>Termo de Referência - TR;</a:t>
          </a:r>
        </a:p>
      </dsp:txBody>
      <dsp:txXfrm rot="10800000">
        <a:off x="1605367" y="821"/>
        <a:ext cx="7696201" cy="2367107"/>
      </dsp:txXfrm>
    </dsp:sp>
    <dsp:sp modelId="{8806E66D-D72E-4353-91E5-2DB635AAD177}">
      <dsp:nvSpPr>
        <dsp:cNvPr id="0" name=""/>
        <dsp:cNvSpPr/>
      </dsp:nvSpPr>
      <dsp:spPr>
        <a:xfrm>
          <a:off x="554132" y="404082"/>
          <a:ext cx="1574282" cy="1574282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FD74C94-04E1-4EAB-BEFA-C8614513320A}">
      <dsp:nvSpPr>
        <dsp:cNvPr id="0" name=""/>
        <dsp:cNvSpPr/>
      </dsp:nvSpPr>
      <dsp:spPr>
        <a:xfrm rot="10800000">
          <a:off x="1329384" y="2837864"/>
          <a:ext cx="7866920" cy="2342564"/>
        </a:xfrm>
        <a:prstGeom prst="homePlate">
          <a:avLst/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4215" tIns="68580" rIns="128016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dirty="0"/>
            <a:t>Equipes Envolvidas: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800" kern="1200" dirty="0"/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dirty="0"/>
            <a:t>-Comissão de Planejamento de Contratações – com o envolvimento das coordenadorias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dirty="0"/>
            <a:t>-Departamento de Material e Patrimônio e suas divisões;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dirty="0"/>
            <a:t>-Departamento de Orçamento e Finanças e suas divisões;</a:t>
          </a:r>
        </a:p>
      </dsp:txBody>
      <dsp:txXfrm rot="10800000">
        <a:off x="1915025" y="2837864"/>
        <a:ext cx="7281279" cy="2342564"/>
      </dsp:txXfrm>
    </dsp:sp>
    <dsp:sp modelId="{B7641695-A56A-48E4-8ECD-01D67C3934CB}">
      <dsp:nvSpPr>
        <dsp:cNvPr id="0" name=""/>
        <dsp:cNvSpPr/>
      </dsp:nvSpPr>
      <dsp:spPr>
        <a:xfrm>
          <a:off x="797257" y="3222005"/>
          <a:ext cx="1574282" cy="1574282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03A225-33F0-405A-991A-F6A6F18370F4}">
      <dsp:nvSpPr>
        <dsp:cNvPr id="0" name=""/>
        <dsp:cNvSpPr/>
      </dsp:nvSpPr>
      <dsp:spPr>
        <a:xfrm>
          <a:off x="-6557727" y="-1002895"/>
          <a:ext cx="7805184" cy="7805184"/>
        </a:xfrm>
        <a:prstGeom prst="blockArc">
          <a:avLst>
            <a:gd name="adj1" fmla="val 18900000"/>
            <a:gd name="adj2" fmla="val 2700000"/>
            <a:gd name="adj3" fmla="val 277"/>
          </a:avLst>
        </a:pr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74FBA7-1B2F-4E71-9F13-00D5A83BC9D0}">
      <dsp:nvSpPr>
        <dsp:cNvPr id="0" name=""/>
        <dsp:cNvSpPr/>
      </dsp:nvSpPr>
      <dsp:spPr>
        <a:xfrm>
          <a:off x="544899" y="266455"/>
          <a:ext cx="10404517" cy="91693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5593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/>
            <a:t>racionalizar as contratações, promovendo a centralização e compartilhamento, a fim de obter economia de escala, padronização de produtos e serviços e redução de custos processuais;</a:t>
          </a:r>
        </a:p>
      </dsp:txBody>
      <dsp:txXfrm>
        <a:off x="544899" y="266455"/>
        <a:ext cx="10404517" cy="916938"/>
      </dsp:txXfrm>
    </dsp:sp>
    <dsp:sp modelId="{72243921-BDE8-4191-B54C-D92789CEB81E}">
      <dsp:nvSpPr>
        <dsp:cNvPr id="0" name=""/>
        <dsp:cNvSpPr/>
      </dsp:nvSpPr>
      <dsp:spPr>
        <a:xfrm>
          <a:off x="91676" y="271701"/>
          <a:ext cx="906445" cy="90644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5AFAB9C-5B85-4F79-887E-72CC8201C6E7}">
      <dsp:nvSpPr>
        <dsp:cNvPr id="0" name=""/>
        <dsp:cNvSpPr/>
      </dsp:nvSpPr>
      <dsp:spPr>
        <a:xfrm>
          <a:off x="1064524" y="1449732"/>
          <a:ext cx="9884892" cy="725156"/>
        </a:xfrm>
        <a:prstGeom prst="rect">
          <a:avLst/>
        </a:prstGeom>
        <a:solidFill>
          <a:schemeClr val="accent5">
            <a:hueOff val="-1689636"/>
            <a:satOff val="-4355"/>
            <a:lumOff val="-29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5593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/>
            <a:t>garantir o alinhamento com o planejamento estratégico e outros instrumentos de governança existentes;</a:t>
          </a:r>
        </a:p>
      </dsp:txBody>
      <dsp:txXfrm>
        <a:off x="1064524" y="1449732"/>
        <a:ext cx="9884892" cy="725156"/>
      </dsp:txXfrm>
    </dsp:sp>
    <dsp:sp modelId="{E3CC217B-AF31-4BCB-9A53-6AEFC3F27143}">
      <dsp:nvSpPr>
        <dsp:cNvPr id="0" name=""/>
        <dsp:cNvSpPr/>
      </dsp:nvSpPr>
      <dsp:spPr>
        <a:xfrm>
          <a:off x="611302" y="1359087"/>
          <a:ext cx="906445" cy="90644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1689636"/>
              <a:satOff val="-4355"/>
              <a:lumOff val="-294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4454FD6-8CB5-43CF-B053-A75E22BEAA3A}">
      <dsp:nvSpPr>
        <dsp:cNvPr id="0" name=""/>
        <dsp:cNvSpPr/>
      </dsp:nvSpPr>
      <dsp:spPr>
        <a:xfrm>
          <a:off x="1224007" y="2537118"/>
          <a:ext cx="9725408" cy="725156"/>
        </a:xfrm>
        <a:prstGeom prst="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5593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/>
            <a:t>subsidiar a elaboração das leis orçamentárias;</a:t>
          </a:r>
        </a:p>
      </dsp:txBody>
      <dsp:txXfrm>
        <a:off x="1224007" y="2537118"/>
        <a:ext cx="9725408" cy="725156"/>
      </dsp:txXfrm>
    </dsp:sp>
    <dsp:sp modelId="{8281C50A-3C98-4177-88AC-AFD795E6606E}">
      <dsp:nvSpPr>
        <dsp:cNvPr id="0" name=""/>
        <dsp:cNvSpPr/>
      </dsp:nvSpPr>
      <dsp:spPr>
        <a:xfrm>
          <a:off x="770785" y="2446473"/>
          <a:ext cx="906445" cy="90644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3379271"/>
              <a:satOff val="-8710"/>
              <a:lumOff val="-5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E89131-158B-46B0-8486-70F62A3D363F}">
      <dsp:nvSpPr>
        <dsp:cNvPr id="0" name=""/>
        <dsp:cNvSpPr/>
      </dsp:nvSpPr>
      <dsp:spPr>
        <a:xfrm>
          <a:off x="1064524" y="3624504"/>
          <a:ext cx="9884892" cy="725156"/>
        </a:xfrm>
        <a:prstGeom prst="rect">
          <a:avLst/>
        </a:prstGeom>
        <a:solidFill>
          <a:schemeClr val="accent5">
            <a:hueOff val="-5068907"/>
            <a:satOff val="-13064"/>
            <a:lumOff val="-88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5593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/>
            <a:t>evitar o fracionamento de despesas;</a:t>
          </a:r>
        </a:p>
      </dsp:txBody>
      <dsp:txXfrm>
        <a:off x="1064524" y="3624504"/>
        <a:ext cx="9884892" cy="725156"/>
      </dsp:txXfrm>
    </dsp:sp>
    <dsp:sp modelId="{B027DDEE-6D54-4A6A-B78D-08B9FF2EE274}">
      <dsp:nvSpPr>
        <dsp:cNvPr id="0" name=""/>
        <dsp:cNvSpPr/>
      </dsp:nvSpPr>
      <dsp:spPr>
        <a:xfrm>
          <a:off x="611302" y="3533860"/>
          <a:ext cx="906445" cy="90644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5068907"/>
              <a:satOff val="-13064"/>
              <a:lumOff val="-882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43B4388-8DA2-4C4B-8C7E-C0A231CCD167}">
      <dsp:nvSpPr>
        <dsp:cNvPr id="0" name=""/>
        <dsp:cNvSpPr/>
      </dsp:nvSpPr>
      <dsp:spPr>
        <a:xfrm>
          <a:off x="544899" y="4711890"/>
          <a:ext cx="10404517" cy="725156"/>
        </a:xfrm>
        <a:prstGeom prst="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5593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/>
            <a:t>sinalizar intenções ao mercado fornecedor, de forma a aumentar o diálogo potencial, a propensão à inovação e incrementar a competitividade.</a:t>
          </a:r>
        </a:p>
      </dsp:txBody>
      <dsp:txXfrm>
        <a:off x="544899" y="4711890"/>
        <a:ext cx="10404517" cy="725156"/>
      </dsp:txXfrm>
    </dsp:sp>
    <dsp:sp modelId="{E21F441C-8FB9-4EF0-9FBA-9B8175AAA531}">
      <dsp:nvSpPr>
        <dsp:cNvPr id="0" name=""/>
        <dsp:cNvSpPr/>
      </dsp:nvSpPr>
      <dsp:spPr>
        <a:xfrm>
          <a:off x="91676" y="4621246"/>
          <a:ext cx="906445" cy="90644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6AD9F4-AAE4-473C-BEAC-AC5E17289327}">
      <dsp:nvSpPr>
        <dsp:cNvPr id="0" name=""/>
        <dsp:cNvSpPr/>
      </dsp:nvSpPr>
      <dsp:spPr>
        <a:xfrm>
          <a:off x="0" y="1601263"/>
          <a:ext cx="11706448" cy="2135017"/>
        </a:xfrm>
        <a:prstGeom prst="notchedRightArrow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4CC038-BA71-4095-9E8A-52BB87056001}">
      <dsp:nvSpPr>
        <dsp:cNvPr id="0" name=""/>
        <dsp:cNvSpPr/>
      </dsp:nvSpPr>
      <dsp:spPr>
        <a:xfrm>
          <a:off x="5273" y="0"/>
          <a:ext cx="2536206" cy="21350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b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b="1" kern="1200" dirty="0"/>
            <a:t>Elaboração do DFD (Documento de Formalização de Demanda)</a:t>
          </a:r>
        </a:p>
      </dsp:txBody>
      <dsp:txXfrm>
        <a:off x="5273" y="0"/>
        <a:ext cx="2536206" cy="2135017"/>
      </dsp:txXfrm>
    </dsp:sp>
    <dsp:sp modelId="{125F016C-6077-4955-AEEC-11037E8C5EF0}">
      <dsp:nvSpPr>
        <dsp:cNvPr id="0" name=""/>
        <dsp:cNvSpPr/>
      </dsp:nvSpPr>
      <dsp:spPr>
        <a:xfrm>
          <a:off x="1006499" y="2401894"/>
          <a:ext cx="533754" cy="533754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236FE3-33E6-42FE-949F-124D89A899B5}">
      <dsp:nvSpPr>
        <dsp:cNvPr id="0" name=""/>
        <dsp:cNvSpPr/>
      </dsp:nvSpPr>
      <dsp:spPr>
        <a:xfrm>
          <a:off x="2668289" y="3202526"/>
          <a:ext cx="2536206" cy="21350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b="1" kern="1200" dirty="0"/>
            <a:t>Consolidação das demandas no PGC (Planejamento e Gerenciamento de Contratações)</a:t>
          </a:r>
        </a:p>
      </dsp:txBody>
      <dsp:txXfrm>
        <a:off x="2668289" y="3202526"/>
        <a:ext cx="2536206" cy="2135017"/>
      </dsp:txXfrm>
    </dsp:sp>
    <dsp:sp modelId="{C0DC66A4-F700-48AB-B4CF-25845538D553}">
      <dsp:nvSpPr>
        <dsp:cNvPr id="0" name=""/>
        <dsp:cNvSpPr/>
      </dsp:nvSpPr>
      <dsp:spPr>
        <a:xfrm>
          <a:off x="3669515" y="2401894"/>
          <a:ext cx="533754" cy="533754"/>
        </a:xfrm>
        <a:prstGeom prst="ellipse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374435-9336-4EA4-8063-87D761DA1CA9}">
      <dsp:nvSpPr>
        <dsp:cNvPr id="0" name=""/>
        <dsp:cNvSpPr/>
      </dsp:nvSpPr>
      <dsp:spPr>
        <a:xfrm>
          <a:off x="5331306" y="0"/>
          <a:ext cx="2536206" cy="21350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b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b="1" kern="1200" dirty="0"/>
            <a:t>Formação do PCA (Plano de Contratações Anual) com a montagem do calendário de contratações</a:t>
          </a:r>
          <a:endParaRPr lang="pt-BR" sz="2000" kern="1200" dirty="0"/>
        </a:p>
      </dsp:txBody>
      <dsp:txXfrm>
        <a:off x="5331306" y="0"/>
        <a:ext cx="2536206" cy="2135017"/>
      </dsp:txXfrm>
    </dsp:sp>
    <dsp:sp modelId="{FFE6FB30-B00A-4981-AC1F-3690FE18205D}">
      <dsp:nvSpPr>
        <dsp:cNvPr id="0" name=""/>
        <dsp:cNvSpPr/>
      </dsp:nvSpPr>
      <dsp:spPr>
        <a:xfrm>
          <a:off x="6332532" y="2401894"/>
          <a:ext cx="533754" cy="533754"/>
        </a:xfrm>
        <a:prstGeom prst="ellipse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5DA4E1-C1F8-4041-A2DB-ADE24FCA8799}">
      <dsp:nvSpPr>
        <dsp:cNvPr id="0" name=""/>
        <dsp:cNvSpPr/>
      </dsp:nvSpPr>
      <dsp:spPr>
        <a:xfrm>
          <a:off x="7994323" y="3202526"/>
          <a:ext cx="2536206" cy="21350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b="1" kern="1200" dirty="0"/>
            <a:t>Aprovação do PCA e Publicação no Portal Nacional de Contratações Públicas (PNCP)</a:t>
          </a:r>
          <a:endParaRPr lang="pt-BR" sz="2000" kern="1200" dirty="0"/>
        </a:p>
      </dsp:txBody>
      <dsp:txXfrm>
        <a:off x="7994323" y="3202526"/>
        <a:ext cx="2536206" cy="2135017"/>
      </dsp:txXfrm>
    </dsp:sp>
    <dsp:sp modelId="{BF7CFFE6-8D6D-4B05-A0E8-267D9DD0CE55}">
      <dsp:nvSpPr>
        <dsp:cNvPr id="0" name=""/>
        <dsp:cNvSpPr/>
      </dsp:nvSpPr>
      <dsp:spPr>
        <a:xfrm>
          <a:off x="8995549" y="2401894"/>
          <a:ext cx="533754" cy="533754"/>
        </a:xfrm>
        <a:prstGeom prst="ellipse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486CC8-7948-417C-8911-4BD944E203F4}">
      <dsp:nvSpPr>
        <dsp:cNvPr id="0" name=""/>
        <dsp:cNvSpPr/>
      </dsp:nvSpPr>
      <dsp:spPr>
        <a:xfrm>
          <a:off x="2679" y="1776510"/>
          <a:ext cx="3096740" cy="25541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200" kern="1200" dirty="0"/>
            <a:t>Unidades de Ensino - levantamento das necessidades (aquisição / serviços)</a:t>
          </a:r>
        </a:p>
      </dsp:txBody>
      <dsp:txXfrm>
        <a:off x="61457" y="1835288"/>
        <a:ext cx="2979184" cy="1889286"/>
      </dsp:txXfrm>
    </dsp:sp>
    <dsp:sp modelId="{208A064C-543A-495D-95CE-84DDF0142E53}">
      <dsp:nvSpPr>
        <dsp:cNvPr id="0" name=""/>
        <dsp:cNvSpPr/>
      </dsp:nvSpPr>
      <dsp:spPr>
        <a:xfrm>
          <a:off x="1752375" y="2418622"/>
          <a:ext cx="3365212" cy="3365212"/>
        </a:xfrm>
        <a:prstGeom prst="leftCircularArrow">
          <a:avLst>
            <a:gd name="adj1" fmla="val 3007"/>
            <a:gd name="adj2" fmla="val 368777"/>
            <a:gd name="adj3" fmla="val 2144287"/>
            <a:gd name="adj4" fmla="val 9024489"/>
            <a:gd name="adj5" fmla="val 3508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7072D6-C401-4228-A34F-035569F91532}">
      <dsp:nvSpPr>
        <dsp:cNvPr id="0" name=""/>
        <dsp:cNvSpPr/>
      </dsp:nvSpPr>
      <dsp:spPr>
        <a:xfrm>
          <a:off x="690844" y="3783353"/>
          <a:ext cx="2752658" cy="109464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865" tIns="41910" rIns="62865" bIns="4191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300" kern="1200" dirty="0"/>
            <a:t>SIAF</a:t>
          </a:r>
        </a:p>
      </dsp:txBody>
      <dsp:txXfrm>
        <a:off x="722905" y="3815414"/>
        <a:ext cx="2688536" cy="1030519"/>
      </dsp:txXfrm>
    </dsp:sp>
    <dsp:sp modelId="{6799114B-CF22-4981-B03F-AFF7D54C37D8}">
      <dsp:nvSpPr>
        <dsp:cNvPr id="0" name=""/>
        <dsp:cNvSpPr/>
      </dsp:nvSpPr>
      <dsp:spPr>
        <a:xfrm>
          <a:off x="3925379" y="1776510"/>
          <a:ext cx="3096740" cy="25541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4900445"/>
              <a:satOff val="-20388"/>
              <a:lumOff val="480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200" kern="1200" dirty="0"/>
            <a:t>CETEC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200" kern="1200" dirty="0"/>
            <a:t>CESU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200" kern="1200" dirty="0"/>
            <a:t>UGAF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200" kern="1200" dirty="0"/>
            <a:t>UIE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200" kern="1200" dirty="0"/>
            <a:t>DI</a:t>
          </a:r>
        </a:p>
      </dsp:txBody>
      <dsp:txXfrm>
        <a:off x="3984157" y="2382609"/>
        <a:ext cx="2979184" cy="1889286"/>
      </dsp:txXfrm>
    </dsp:sp>
    <dsp:sp modelId="{948FE0BE-5E9C-41F5-BB43-054A82FBAF16}">
      <dsp:nvSpPr>
        <dsp:cNvPr id="0" name=""/>
        <dsp:cNvSpPr/>
      </dsp:nvSpPr>
      <dsp:spPr>
        <a:xfrm>
          <a:off x="5649268" y="223202"/>
          <a:ext cx="3760906" cy="3760906"/>
        </a:xfrm>
        <a:prstGeom prst="circularArrow">
          <a:avLst>
            <a:gd name="adj1" fmla="val 2691"/>
            <a:gd name="adj2" fmla="val 327542"/>
            <a:gd name="adj3" fmla="val 19496948"/>
            <a:gd name="adj4" fmla="val 12575511"/>
            <a:gd name="adj5" fmla="val 3139"/>
          </a:avLst>
        </a:prstGeom>
        <a:solidFill>
          <a:schemeClr val="accent4">
            <a:hueOff val="9800891"/>
            <a:satOff val="-40777"/>
            <a:lumOff val="960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5BFC9D-DCB3-49D5-A40E-5EFEF76B73C1}">
      <dsp:nvSpPr>
        <dsp:cNvPr id="0" name=""/>
        <dsp:cNvSpPr/>
      </dsp:nvSpPr>
      <dsp:spPr>
        <a:xfrm>
          <a:off x="4613544" y="1229190"/>
          <a:ext cx="2752658" cy="1094641"/>
        </a:xfrm>
        <a:prstGeom prst="roundRect">
          <a:avLst>
            <a:gd name="adj" fmla="val 10000"/>
          </a:avLst>
        </a:prstGeom>
        <a:solidFill>
          <a:schemeClr val="accent4">
            <a:hueOff val="4900445"/>
            <a:satOff val="-20388"/>
            <a:lumOff val="480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865" tIns="41910" rIns="62865" bIns="4191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300" kern="1200" dirty="0"/>
            <a:t>CONSOLIDAR AS DEMANDAS</a:t>
          </a:r>
        </a:p>
      </dsp:txBody>
      <dsp:txXfrm>
        <a:off x="4645605" y="1261251"/>
        <a:ext cx="2688536" cy="1030519"/>
      </dsp:txXfrm>
    </dsp:sp>
    <dsp:sp modelId="{2D09F2B3-239B-450F-BE75-1770938308B8}">
      <dsp:nvSpPr>
        <dsp:cNvPr id="0" name=""/>
        <dsp:cNvSpPr/>
      </dsp:nvSpPr>
      <dsp:spPr>
        <a:xfrm>
          <a:off x="7848079" y="1776510"/>
          <a:ext cx="3096740" cy="25541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9800891"/>
              <a:satOff val="-40777"/>
              <a:lumOff val="960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200" kern="1200" dirty="0"/>
            <a:t>Elaboração do DFD no sistema de Compras do Governo – Portal de Compras SP</a:t>
          </a:r>
        </a:p>
      </dsp:txBody>
      <dsp:txXfrm>
        <a:off x="7906857" y="1835288"/>
        <a:ext cx="2979184" cy="1889286"/>
      </dsp:txXfrm>
    </dsp:sp>
    <dsp:sp modelId="{4EA2FB25-C827-4B1B-8153-E3061AA6FFDA}">
      <dsp:nvSpPr>
        <dsp:cNvPr id="0" name=""/>
        <dsp:cNvSpPr/>
      </dsp:nvSpPr>
      <dsp:spPr>
        <a:xfrm>
          <a:off x="8536243" y="3783353"/>
          <a:ext cx="2752658" cy="1094641"/>
        </a:xfrm>
        <a:prstGeom prst="roundRect">
          <a:avLst>
            <a:gd name="adj" fmla="val 10000"/>
          </a:avLst>
        </a:prstGeom>
        <a:solidFill>
          <a:schemeClr val="accent4">
            <a:hueOff val="9800891"/>
            <a:satOff val="-40777"/>
            <a:lumOff val="960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865" tIns="41910" rIns="62865" bIns="4191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300" kern="1200" dirty="0"/>
            <a:t>Formulação do PCA</a:t>
          </a:r>
        </a:p>
      </dsp:txBody>
      <dsp:txXfrm>
        <a:off x="8568304" y="3815414"/>
        <a:ext cx="2688536" cy="103051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486CC8-7948-417C-8911-4BD944E203F4}">
      <dsp:nvSpPr>
        <dsp:cNvPr id="0" name=""/>
        <dsp:cNvSpPr/>
      </dsp:nvSpPr>
      <dsp:spPr>
        <a:xfrm>
          <a:off x="1332148" y="1557332"/>
          <a:ext cx="3628217" cy="29925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800" kern="1200" dirty="0"/>
            <a:t>Unidades Administrativas -  levantamento das necessidades (aquisição / serviços)</a:t>
          </a:r>
        </a:p>
      </dsp:txBody>
      <dsp:txXfrm>
        <a:off x="1401014" y="1626198"/>
        <a:ext cx="3490485" cy="2213534"/>
      </dsp:txXfrm>
    </dsp:sp>
    <dsp:sp modelId="{208A064C-543A-495D-95CE-84DDF0142E53}">
      <dsp:nvSpPr>
        <dsp:cNvPr id="0" name=""/>
        <dsp:cNvSpPr/>
      </dsp:nvSpPr>
      <dsp:spPr>
        <a:xfrm>
          <a:off x="3382134" y="2309646"/>
          <a:ext cx="3942765" cy="3942765"/>
        </a:xfrm>
        <a:prstGeom prst="leftCircularArrow">
          <a:avLst>
            <a:gd name="adj1" fmla="val 3007"/>
            <a:gd name="adj2" fmla="val 368777"/>
            <a:gd name="adj3" fmla="val 2144287"/>
            <a:gd name="adj4" fmla="val 9024489"/>
            <a:gd name="adj5" fmla="val 3508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7072D6-C401-4228-A34F-035569F91532}">
      <dsp:nvSpPr>
        <dsp:cNvPr id="0" name=""/>
        <dsp:cNvSpPr/>
      </dsp:nvSpPr>
      <dsp:spPr>
        <a:xfrm>
          <a:off x="2138419" y="3908598"/>
          <a:ext cx="3225082" cy="128250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4295" tIns="49530" rIns="74295" bIns="4953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900" kern="1200" dirty="0"/>
            <a:t>Compras.gov</a:t>
          </a:r>
        </a:p>
      </dsp:txBody>
      <dsp:txXfrm>
        <a:off x="2175982" y="3946161"/>
        <a:ext cx="3149956" cy="1207382"/>
      </dsp:txXfrm>
    </dsp:sp>
    <dsp:sp modelId="{428A13BD-729D-40E0-AA65-3F0651238183}">
      <dsp:nvSpPr>
        <dsp:cNvPr id="0" name=""/>
        <dsp:cNvSpPr/>
      </dsp:nvSpPr>
      <dsp:spPr>
        <a:xfrm>
          <a:off x="5928080" y="1557332"/>
          <a:ext cx="3628217" cy="29925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9800891"/>
              <a:satOff val="-40777"/>
              <a:lumOff val="960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800" kern="1200" dirty="0"/>
            <a:t>Elaboração do DFD no sistema de Compras do Governo – Portal de Compras SP</a:t>
          </a:r>
        </a:p>
      </dsp:txBody>
      <dsp:txXfrm>
        <a:off x="5996946" y="2267452"/>
        <a:ext cx="3490485" cy="2213534"/>
      </dsp:txXfrm>
    </dsp:sp>
    <dsp:sp modelId="{5CA53FE8-6F75-4516-A5B7-F913C527C513}">
      <dsp:nvSpPr>
        <dsp:cNvPr id="0" name=""/>
        <dsp:cNvSpPr/>
      </dsp:nvSpPr>
      <dsp:spPr>
        <a:xfrm>
          <a:off x="6734351" y="916077"/>
          <a:ext cx="3225082" cy="1282508"/>
        </a:xfrm>
        <a:prstGeom prst="roundRect">
          <a:avLst>
            <a:gd name="adj" fmla="val 10000"/>
          </a:avLst>
        </a:prstGeom>
        <a:solidFill>
          <a:schemeClr val="accent4">
            <a:hueOff val="9800891"/>
            <a:satOff val="-40777"/>
            <a:lumOff val="960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4295" tIns="49530" rIns="74295" bIns="4953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900" kern="1200" dirty="0"/>
            <a:t>Formulação do PCA</a:t>
          </a:r>
        </a:p>
      </dsp:txBody>
      <dsp:txXfrm>
        <a:off x="6771914" y="953640"/>
        <a:ext cx="3149956" cy="120738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33A740-574D-4BD2-8D68-42D49EB5D432}">
      <dsp:nvSpPr>
        <dsp:cNvPr id="0" name=""/>
        <dsp:cNvSpPr/>
      </dsp:nvSpPr>
      <dsp:spPr>
        <a:xfrm>
          <a:off x="5074" y="98"/>
          <a:ext cx="2307135" cy="259200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1" kern="1200" dirty="0"/>
            <a:t>Etecs/Fatecs</a:t>
          </a:r>
        </a:p>
      </dsp:txBody>
      <dsp:txXfrm>
        <a:off x="5074" y="98"/>
        <a:ext cx="2307135" cy="922854"/>
      </dsp:txXfrm>
    </dsp:sp>
    <dsp:sp modelId="{2816836C-AA9F-4DC7-9A6A-2B0A536207A7}">
      <dsp:nvSpPr>
        <dsp:cNvPr id="0" name=""/>
        <dsp:cNvSpPr/>
      </dsp:nvSpPr>
      <dsp:spPr>
        <a:xfrm>
          <a:off x="460847" y="638628"/>
          <a:ext cx="2307135" cy="3456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600" kern="1200" dirty="0"/>
            <a:t>Indicar a demanda ao Regional da Cetec, da Cesu, da Ugaf, da UIE e da DI;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600" kern="1200" dirty="0"/>
            <a:t>Regional - verifica se é comum para mais alguma unidade de ensino;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600" kern="1200" dirty="0"/>
            <a:t>Regional - consolida em um único pedido;</a:t>
          </a:r>
        </a:p>
      </dsp:txBody>
      <dsp:txXfrm>
        <a:off x="528421" y="706202"/>
        <a:ext cx="2171987" cy="3320852"/>
      </dsp:txXfrm>
    </dsp:sp>
    <dsp:sp modelId="{9D4EBEF2-FF80-4EE7-841F-9D46476831B7}">
      <dsp:nvSpPr>
        <dsp:cNvPr id="0" name=""/>
        <dsp:cNvSpPr/>
      </dsp:nvSpPr>
      <dsp:spPr>
        <a:xfrm>
          <a:off x="2661963" y="174320"/>
          <a:ext cx="741477" cy="574410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600" kern="1200" dirty="0"/>
        </a:p>
      </dsp:txBody>
      <dsp:txXfrm>
        <a:off x="2661963" y="289202"/>
        <a:ext cx="569154" cy="344646"/>
      </dsp:txXfrm>
    </dsp:sp>
    <dsp:sp modelId="{D9D9B5E0-9E53-4B98-816C-9AD195647E25}">
      <dsp:nvSpPr>
        <dsp:cNvPr id="0" name=""/>
        <dsp:cNvSpPr/>
      </dsp:nvSpPr>
      <dsp:spPr>
        <a:xfrm>
          <a:off x="3711224" y="98"/>
          <a:ext cx="2307135" cy="2592000"/>
        </a:xfrm>
        <a:prstGeom prst="roundRect">
          <a:avLst>
            <a:gd name="adj" fmla="val 10000"/>
          </a:avLst>
        </a:prstGeom>
        <a:solidFill>
          <a:schemeClr val="accent3">
            <a:hueOff val="1355300"/>
            <a:satOff val="50000"/>
            <a:lumOff val="-7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1" kern="1200" dirty="0"/>
            <a:t>Comissão de Planejamento</a:t>
          </a:r>
        </a:p>
      </dsp:txBody>
      <dsp:txXfrm>
        <a:off x="3711224" y="98"/>
        <a:ext cx="2307135" cy="922854"/>
      </dsp:txXfrm>
    </dsp:sp>
    <dsp:sp modelId="{F965057A-7EC5-48DD-ADF1-198FE55A393D}">
      <dsp:nvSpPr>
        <dsp:cNvPr id="0" name=""/>
        <dsp:cNvSpPr/>
      </dsp:nvSpPr>
      <dsp:spPr>
        <a:xfrm>
          <a:off x="4150224" y="756650"/>
          <a:ext cx="2307135" cy="3456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1355300"/>
              <a:satOff val="50000"/>
              <a:lumOff val="-735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600" kern="1200" dirty="0"/>
            <a:t>Analisar do Pedido;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600" kern="1200" dirty="0"/>
            <a:t>Verificar recursos orçamentários;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600" kern="1200" dirty="0"/>
            <a:t>Liberar o prosseguimento da contratação;</a:t>
          </a:r>
        </a:p>
      </dsp:txBody>
      <dsp:txXfrm>
        <a:off x="4217798" y="824224"/>
        <a:ext cx="2171987" cy="3320852"/>
      </dsp:txXfrm>
    </dsp:sp>
    <dsp:sp modelId="{475B425A-FEC5-4386-92F3-C7B1E25FA6FB}">
      <dsp:nvSpPr>
        <dsp:cNvPr id="0" name=""/>
        <dsp:cNvSpPr/>
      </dsp:nvSpPr>
      <dsp:spPr>
        <a:xfrm>
          <a:off x="6368113" y="174320"/>
          <a:ext cx="741477" cy="574410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600" kern="1200" dirty="0"/>
        </a:p>
      </dsp:txBody>
      <dsp:txXfrm>
        <a:off x="6368113" y="289202"/>
        <a:ext cx="569154" cy="344646"/>
      </dsp:txXfrm>
    </dsp:sp>
    <dsp:sp modelId="{9F194499-AAA9-4D54-A5CB-CCBDF3760027}">
      <dsp:nvSpPr>
        <dsp:cNvPr id="0" name=""/>
        <dsp:cNvSpPr/>
      </dsp:nvSpPr>
      <dsp:spPr>
        <a:xfrm>
          <a:off x="7417373" y="98"/>
          <a:ext cx="2307135" cy="2592000"/>
        </a:xfrm>
        <a:prstGeom prst="roundRect">
          <a:avLst>
            <a:gd name="adj" fmla="val 10000"/>
          </a:avLst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/>
            <a:t>Requisitante</a:t>
          </a:r>
        </a:p>
      </dsp:txBody>
      <dsp:txXfrm>
        <a:off x="7417373" y="98"/>
        <a:ext cx="2307135" cy="922854"/>
      </dsp:txXfrm>
    </dsp:sp>
    <dsp:sp modelId="{3A77A3FC-A0E0-4349-A2F0-3A07429536C9}">
      <dsp:nvSpPr>
        <dsp:cNvPr id="0" name=""/>
        <dsp:cNvSpPr/>
      </dsp:nvSpPr>
      <dsp:spPr>
        <a:xfrm>
          <a:off x="7856374" y="756650"/>
          <a:ext cx="2307135" cy="3456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2710599"/>
              <a:satOff val="100000"/>
              <a:lumOff val="-1470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600" kern="1200" dirty="0"/>
            <a:t>Elaborar os artefatos DFD, ETP, Mapa de Risco, TR dentro do Portal de Compras;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600" kern="1200" dirty="0"/>
            <a:t>Montar e instruir o Processo no SEI, seguindo as orientações que serão encaminhadas pela Ugaf e seus departamentos;</a:t>
          </a:r>
        </a:p>
      </dsp:txBody>
      <dsp:txXfrm>
        <a:off x="7923948" y="824224"/>
        <a:ext cx="2171987" cy="33208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e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m 11">
            <a:extLst>
              <a:ext uri="{FF2B5EF4-FFF2-40B4-BE49-F238E27FC236}">
                <a16:creationId xmlns:a16="http://schemas.microsoft.com/office/drawing/2014/main" id="{13166C7A-2093-D6C3-1015-7D2F6171636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pic>
        <p:nvPicPr>
          <p:cNvPr id="13" name="Imagem 12" descr="Ícone&#10;&#10;Descrição gerada automaticamente">
            <a:extLst>
              <a:ext uri="{FF2B5EF4-FFF2-40B4-BE49-F238E27FC236}">
                <a16:creationId xmlns:a16="http://schemas.microsoft.com/office/drawing/2014/main" id="{A316BF18-71C4-6DFB-3899-55975135C04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70780" y="4186431"/>
            <a:ext cx="6006010" cy="2458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2606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>
            <a:extLst>
              <a:ext uri="{FF2B5EF4-FFF2-40B4-BE49-F238E27FC236}">
                <a16:creationId xmlns:a16="http://schemas.microsoft.com/office/drawing/2014/main" id="{2BC81048-106F-8A9F-3659-84DE7A503A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609540" y="112734"/>
            <a:ext cx="432148" cy="202979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709CC232-D3EB-DEAC-D4F6-28145673399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6710505"/>
            <a:ext cx="12192001" cy="145732"/>
          </a:xfrm>
          <a:prstGeom prst="rect">
            <a:avLst/>
          </a:prstGeom>
        </p:spPr>
      </p:pic>
      <p:pic>
        <p:nvPicPr>
          <p:cNvPr id="2" name="Imagem 1">
            <a:extLst>
              <a:ext uri="{FF2B5EF4-FFF2-40B4-BE49-F238E27FC236}">
                <a16:creationId xmlns:a16="http://schemas.microsoft.com/office/drawing/2014/main" id="{2BA6CA09-CC7F-1786-B476-36C72373C4AE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50312" y="112734"/>
            <a:ext cx="1876817" cy="88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7819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709CC232-D3EB-DEAC-D4F6-2814567339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710505"/>
            <a:ext cx="12192001" cy="145732"/>
          </a:xfrm>
          <a:prstGeom prst="rect">
            <a:avLst/>
          </a:prstGeom>
        </p:spPr>
      </p:pic>
      <p:pic>
        <p:nvPicPr>
          <p:cNvPr id="4" name="Imagem 3" descr="Ícone&#10;&#10;Descrição gerada automaticamente">
            <a:extLst>
              <a:ext uri="{FF2B5EF4-FFF2-40B4-BE49-F238E27FC236}">
                <a16:creationId xmlns:a16="http://schemas.microsoft.com/office/drawing/2014/main" id="{77005AB1-27D9-0AF0-A364-55A4177135F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092995" y="1924406"/>
            <a:ext cx="6006010" cy="2458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3823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64066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ítulo 1">
            <a:extLst>
              <a:ext uri="{FF2B5EF4-FFF2-40B4-BE49-F238E27FC236}">
                <a16:creationId xmlns:a16="http://schemas.microsoft.com/office/drawing/2014/main" id="{B8D3994E-2F48-AC7A-CB89-89DE77EB8EAA}"/>
              </a:ext>
            </a:extLst>
          </p:cNvPr>
          <p:cNvSpPr txBox="1">
            <a:spLocks/>
          </p:cNvSpPr>
          <p:nvPr/>
        </p:nvSpPr>
        <p:spPr>
          <a:xfrm>
            <a:off x="6305107" y="4283243"/>
            <a:ext cx="5784112" cy="2394283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pt-BR" sz="21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Unidade de Gestão Administrativa e Financeira - Ugaf</a:t>
            </a:r>
          </a:p>
          <a:p>
            <a:pPr>
              <a:lnSpc>
                <a:spcPct val="150000"/>
              </a:lnSpc>
            </a:pPr>
            <a:endParaRPr lang="pt-BR" sz="21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pt-BR" sz="21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Nova Lei de Licitações</a:t>
            </a:r>
            <a:endParaRPr lang="pt-BR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1278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788BD67B-CC0A-5B74-AEBF-97BFFBEB6FB2}"/>
              </a:ext>
            </a:extLst>
          </p:cNvPr>
          <p:cNvSpPr txBox="1"/>
          <p:nvPr/>
        </p:nvSpPr>
        <p:spPr>
          <a:xfrm>
            <a:off x="170034" y="277747"/>
            <a:ext cx="136319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000" dirty="0"/>
              <a:t>Pauta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6D3704E7-2FFA-4766-0BD5-2922C5A568BE}"/>
              </a:ext>
            </a:extLst>
          </p:cNvPr>
          <p:cNvSpPr txBox="1"/>
          <p:nvPr/>
        </p:nvSpPr>
        <p:spPr>
          <a:xfrm>
            <a:off x="388148" y="1168092"/>
            <a:ext cx="11683609" cy="49018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pt-BR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pt-BR" sz="2100" b="1" i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Primeiro dia:</a:t>
            </a:r>
            <a:endParaRPr lang="pt-BR" sz="2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Wingdings" panose="05000000000000000000" pitchFamily="2" charset="2"/>
              <a:buChar char=""/>
            </a:pPr>
            <a:r>
              <a:rPr lang="pt-BR" sz="2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9h às 9h30 – Apresentação;</a:t>
            </a:r>
            <a:endParaRPr lang="pt-BR" sz="2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Wingdings" panose="05000000000000000000" pitchFamily="2" charset="2"/>
              <a:buChar char=""/>
            </a:pPr>
            <a:r>
              <a:rPr lang="pt-BR" sz="2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9h30 às 10h30 - A Controladoria Interna como parceira na busca pela gestão eficiente;</a:t>
            </a:r>
          </a:p>
          <a:p>
            <a:pPr marL="342900" indent="-342900" algn="just">
              <a:lnSpc>
                <a:spcPct val="115000"/>
              </a:lnSpc>
              <a:buFont typeface="Wingdings" panose="05000000000000000000" pitchFamily="2" charset="2"/>
              <a:buChar char=""/>
            </a:pPr>
            <a:r>
              <a:rPr lang="pt-BR" sz="2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10h30 às 11h – Plano de Contratações Anual – PCA e Documento de Formalização de Demanda – DFD;</a:t>
            </a:r>
            <a:endParaRPr lang="pt-BR" sz="2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Wingdings" panose="05000000000000000000" pitchFamily="2" charset="2"/>
              <a:buChar char=""/>
            </a:pPr>
            <a:r>
              <a:rPr lang="pt-BR" sz="2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11h às 12h - Pontos legais quanto a formulação do Termo de Referência (TR);</a:t>
            </a:r>
            <a:endParaRPr lang="pt-BR" sz="2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Wingdings" panose="05000000000000000000" pitchFamily="2" charset="2"/>
              <a:buChar char=""/>
            </a:pPr>
            <a:r>
              <a:rPr lang="pt-BR" sz="2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12h às 13h – Almoço;</a:t>
            </a:r>
            <a:endParaRPr lang="pt-BR" sz="2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Wingdings" panose="05000000000000000000" pitchFamily="2" charset="2"/>
              <a:buChar char=""/>
            </a:pPr>
            <a:r>
              <a:rPr lang="pt-BR" sz="2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13h às 17h - Oficinas de aprendizado (elaboração do ETP e TR);</a:t>
            </a:r>
            <a:endParaRPr lang="pt-BR" sz="2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pt-BR" sz="2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t-BR" sz="2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pt-BR" sz="2100" b="1" i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Segundo dia:</a:t>
            </a:r>
            <a:endParaRPr lang="pt-BR" sz="2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Wingdings" panose="05000000000000000000" pitchFamily="2" charset="2"/>
              <a:buChar char=""/>
            </a:pPr>
            <a:r>
              <a:rPr lang="pt-BR" sz="2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9h às 12h - Oficinas de aprendizado (elaboração do ETP e TR);</a:t>
            </a:r>
            <a:endParaRPr lang="pt-BR" sz="2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Wingdings" panose="05000000000000000000" pitchFamily="2" charset="2"/>
              <a:buChar char=""/>
            </a:pPr>
            <a:r>
              <a:rPr lang="pt-BR" sz="2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12h às 13h - Almoço;</a:t>
            </a:r>
            <a:endParaRPr lang="pt-BR" sz="2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Wingdings" panose="05000000000000000000" pitchFamily="2" charset="2"/>
              <a:buChar char=""/>
            </a:pPr>
            <a:r>
              <a:rPr lang="pt-BR" sz="2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13h às 16h30 - Oficinas de aprendizado (elaboração do ETP e TR);</a:t>
            </a:r>
            <a:endParaRPr lang="pt-BR" sz="2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Wingdings" panose="05000000000000000000" pitchFamily="2" charset="2"/>
              <a:buChar char=""/>
            </a:pPr>
            <a:r>
              <a:rPr lang="pt-BR" sz="2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16h30 às 17h – Dúvidas e Conclusão; </a:t>
            </a:r>
            <a:endParaRPr lang="pt-BR" sz="2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2605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788BD67B-CC0A-5B74-AEBF-97BFFBEB6FB2}"/>
              </a:ext>
            </a:extLst>
          </p:cNvPr>
          <p:cNvSpPr txBox="1"/>
          <p:nvPr/>
        </p:nvSpPr>
        <p:spPr>
          <a:xfrm>
            <a:off x="170034" y="277747"/>
            <a:ext cx="349473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000" dirty="0"/>
              <a:t>APRESENTAÇÃO</a:t>
            </a:r>
          </a:p>
        </p:txBody>
      </p:sp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AF1B509D-CDF6-CAAE-09B2-7A9A440E9F3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89630328"/>
              </p:ext>
            </p:extLst>
          </p:nvPr>
        </p:nvGraphicFramePr>
        <p:xfrm>
          <a:off x="1360967" y="985633"/>
          <a:ext cx="10260419" cy="51812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81666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99852E7B-6CEE-3A36-F320-83E9AC4845B8}"/>
              </a:ext>
            </a:extLst>
          </p:cNvPr>
          <p:cNvSpPr txBox="1"/>
          <p:nvPr/>
        </p:nvSpPr>
        <p:spPr>
          <a:xfrm>
            <a:off x="170034" y="277747"/>
            <a:ext cx="854734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000" dirty="0"/>
              <a:t>PLANO DE CONTRATAÇÕES ANUAL - PCA</a:t>
            </a:r>
          </a:p>
        </p:txBody>
      </p:sp>
      <p:graphicFrame>
        <p:nvGraphicFramePr>
          <p:cNvPr id="7" name="Diagrama 6">
            <a:extLst>
              <a:ext uri="{FF2B5EF4-FFF2-40B4-BE49-F238E27FC236}">
                <a16:creationId xmlns:a16="http://schemas.microsoft.com/office/drawing/2014/main" id="{0F9378DB-713F-45EE-50C4-A82E04B670D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8436338"/>
              </p:ext>
            </p:extLst>
          </p:nvPr>
        </p:nvGraphicFramePr>
        <p:xfrm>
          <a:off x="989954" y="877854"/>
          <a:ext cx="11032012" cy="57993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aixaDeTexto 2">
            <a:extLst>
              <a:ext uri="{FF2B5EF4-FFF2-40B4-BE49-F238E27FC236}">
                <a16:creationId xmlns:a16="http://schemas.microsoft.com/office/drawing/2014/main" id="{F9861645-D74D-8A6D-5AAE-B19075F86FD7}"/>
              </a:ext>
            </a:extLst>
          </p:cNvPr>
          <p:cNvSpPr txBox="1"/>
          <p:nvPr/>
        </p:nvSpPr>
        <p:spPr>
          <a:xfrm>
            <a:off x="6836892" y="6354081"/>
            <a:ext cx="51850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DECRETO N° 67.689, DE 03 DE MAIO DE 2023</a:t>
            </a:r>
          </a:p>
          <a:p>
            <a:endParaRPr lang="pt-BR" dirty="0"/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9BA5975-B6D4-3C8C-3D61-1A93D2631221}"/>
              </a:ext>
            </a:extLst>
          </p:cNvPr>
          <p:cNvSpPr txBox="1"/>
          <p:nvPr/>
        </p:nvSpPr>
        <p:spPr>
          <a:xfrm>
            <a:off x="83890" y="3296873"/>
            <a:ext cx="16605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/>
              <a:t>Objetivos:</a:t>
            </a:r>
          </a:p>
        </p:txBody>
      </p:sp>
    </p:spTree>
    <p:extLst>
      <p:ext uri="{BB962C8B-B14F-4D97-AF65-F5344CB8AC3E}">
        <p14:creationId xmlns:p14="http://schemas.microsoft.com/office/powerpoint/2010/main" val="11666163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AD60146F-F462-4FD7-81B6-D3A2BB825B6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48005359"/>
              </p:ext>
            </p:extLst>
          </p:nvPr>
        </p:nvGraphicFramePr>
        <p:xfrm>
          <a:off x="315518" y="1200699"/>
          <a:ext cx="11706448" cy="5337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aixaDeTexto 2">
            <a:extLst>
              <a:ext uri="{FF2B5EF4-FFF2-40B4-BE49-F238E27FC236}">
                <a16:creationId xmlns:a16="http://schemas.microsoft.com/office/drawing/2014/main" id="{E3235C29-E633-0814-2825-EBD7F333644E}"/>
              </a:ext>
            </a:extLst>
          </p:cNvPr>
          <p:cNvSpPr txBox="1"/>
          <p:nvPr/>
        </p:nvSpPr>
        <p:spPr>
          <a:xfrm>
            <a:off x="0" y="261034"/>
            <a:ext cx="777943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4000" dirty="0"/>
              <a:t>PASSOS PARA ELABORAÇÃO DO PCA </a:t>
            </a:r>
          </a:p>
        </p:txBody>
      </p:sp>
    </p:spTree>
    <p:extLst>
      <p:ext uri="{BB962C8B-B14F-4D97-AF65-F5344CB8AC3E}">
        <p14:creationId xmlns:p14="http://schemas.microsoft.com/office/powerpoint/2010/main" val="28816558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12F5E76C-E81A-954B-9341-8917599CE9F8}"/>
              </a:ext>
            </a:extLst>
          </p:cNvPr>
          <p:cNvSpPr txBox="1"/>
          <p:nvPr/>
        </p:nvSpPr>
        <p:spPr>
          <a:xfrm>
            <a:off x="-33037" y="2805190"/>
            <a:ext cx="1834541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4000" dirty="0"/>
              <a:t>PRAZOS</a:t>
            </a:r>
          </a:p>
          <a:p>
            <a:pPr algn="ctr"/>
            <a:r>
              <a:rPr lang="pt-BR" sz="4000" dirty="0"/>
              <a:t>PCA</a:t>
            </a:r>
          </a:p>
          <a:p>
            <a:pPr algn="ctr"/>
            <a:r>
              <a:rPr lang="pt-BR" sz="4000" dirty="0"/>
              <a:t>2025</a:t>
            </a:r>
          </a:p>
        </p:txBody>
      </p:sp>
      <p:grpSp>
        <p:nvGrpSpPr>
          <p:cNvPr id="159" name="Grupo 116" descr="Gráfico infográfico com descrições de Marco adjacentes às datas de Marco nas formas lágrima. Uma linha curva com uma seta apontando para a direita ilustra a direção da linha do tempo. O ano atual para as etapas acompanhar o caminho. ">
            <a:extLst>
              <a:ext uri="{FF2B5EF4-FFF2-40B4-BE49-F238E27FC236}">
                <a16:creationId xmlns:a16="http://schemas.microsoft.com/office/drawing/2014/main" id="{699EFCB9-AF13-4A25-AA3F-AC710F9953E6}"/>
              </a:ext>
            </a:extLst>
          </p:cNvPr>
          <p:cNvGrpSpPr/>
          <p:nvPr/>
        </p:nvGrpSpPr>
        <p:grpSpPr>
          <a:xfrm>
            <a:off x="454661" y="149166"/>
            <a:ext cx="11282677" cy="6559668"/>
            <a:chOff x="0" y="0"/>
            <a:chExt cx="10114772" cy="6564085"/>
          </a:xfrm>
        </p:grpSpPr>
        <p:grpSp>
          <p:nvGrpSpPr>
            <p:cNvPr id="160" name="Grupo 108" descr="Gráfico infográfico com descrições de Marco adjacentes às datas de Marco nas formas lágrima. Uma linha curva com uma seta apontando para a direita ilustra a direção da linha do tempo. O ano atual para as etapas acompanhar o caminho. ">
              <a:extLst>
                <a:ext uri="{FF2B5EF4-FFF2-40B4-BE49-F238E27FC236}">
                  <a16:creationId xmlns:a16="http://schemas.microsoft.com/office/drawing/2014/main" id="{F54B38D2-0536-40C7-AE68-CF4EA8C1920C}"/>
                </a:ext>
              </a:extLst>
            </p:cNvPr>
            <p:cNvGrpSpPr/>
            <p:nvPr/>
          </p:nvGrpSpPr>
          <p:grpSpPr>
            <a:xfrm>
              <a:off x="0" y="0"/>
              <a:ext cx="10114772" cy="6564085"/>
              <a:chOff x="0" y="0"/>
              <a:chExt cx="10114772" cy="6564085"/>
            </a:xfrm>
          </p:grpSpPr>
          <p:grpSp>
            <p:nvGrpSpPr>
              <p:cNvPr id="167" name="Grupo 100" descr="Gráfico infográfico com descrições de Marco adjacentes às datas de Marco nas formas lágrima. Uma linha curva com uma seta apontando para a direita ilustra a direção da linha do tempo. O ano atual para as etapas acompanhar o caminho. ">
                <a:extLst>
                  <a:ext uri="{FF2B5EF4-FFF2-40B4-BE49-F238E27FC236}">
                    <a16:creationId xmlns:a16="http://schemas.microsoft.com/office/drawing/2014/main" id="{98A13FF1-578F-493F-A217-7B9AAD4B2602}"/>
                  </a:ext>
                </a:extLst>
              </p:cNvPr>
              <p:cNvGrpSpPr/>
              <p:nvPr/>
            </p:nvGrpSpPr>
            <p:grpSpPr>
              <a:xfrm>
                <a:off x="0" y="0"/>
                <a:ext cx="10114772" cy="6564085"/>
                <a:chOff x="0" y="0"/>
                <a:chExt cx="10114772" cy="6564085"/>
              </a:xfrm>
            </p:grpSpPr>
            <p:grpSp>
              <p:nvGrpSpPr>
                <p:cNvPr id="171" name="Grupo 40" descr="Forma do roteiro com cabeça de seta mostrando um fluxo da esquerda para a direita e de cima para baixo, com a seta no canto inferior direito">
                  <a:extLst>
                    <a:ext uri="{FF2B5EF4-FFF2-40B4-BE49-F238E27FC236}">
                      <a16:creationId xmlns:a16="http://schemas.microsoft.com/office/drawing/2014/main" id="{16763858-5DA2-4F91-8406-D66F5DC27D39}"/>
                    </a:ext>
                  </a:extLst>
                </p:cNvPr>
                <p:cNvGrpSpPr/>
                <p:nvPr/>
              </p:nvGrpSpPr>
              <p:grpSpPr>
                <a:xfrm>
                  <a:off x="0" y="0"/>
                  <a:ext cx="9602751" cy="6356480"/>
                  <a:chOff x="0" y="0"/>
                  <a:chExt cx="9602751" cy="6356480"/>
                </a:xfrm>
              </p:grpSpPr>
              <p:sp>
                <p:nvSpPr>
                  <p:cNvPr id="214" name="Retângulo 12" descr="Linha curva">
                    <a:extLst>
                      <a:ext uri="{FF2B5EF4-FFF2-40B4-BE49-F238E27FC236}">
                        <a16:creationId xmlns:a16="http://schemas.microsoft.com/office/drawing/2014/main" id="{65BDB798-9989-41F6-ADC7-8A1EBFAA6BCA}"/>
                      </a:ext>
                    </a:extLst>
                  </p:cNvPr>
                  <p:cNvSpPr/>
                  <p:nvPr/>
                </p:nvSpPr>
                <p:spPr>
                  <a:xfrm>
                    <a:off x="0" y="0"/>
                    <a:ext cx="8178985" cy="6356480"/>
                  </a:xfrm>
                  <a:custGeom>
                    <a:avLst/>
                    <a:gdLst>
                      <a:gd name="connsiteX0" fmla="*/ 0 w 685800"/>
                      <a:gd name="connsiteY0" fmla="*/ 0 h 3781425"/>
                      <a:gd name="connsiteX1" fmla="*/ 685800 w 685800"/>
                      <a:gd name="connsiteY1" fmla="*/ 0 h 3781425"/>
                      <a:gd name="connsiteX2" fmla="*/ 685800 w 685800"/>
                      <a:gd name="connsiteY2" fmla="*/ 3781425 h 3781425"/>
                      <a:gd name="connsiteX3" fmla="*/ 0 w 685800"/>
                      <a:gd name="connsiteY3" fmla="*/ 3781425 h 3781425"/>
                      <a:gd name="connsiteX4" fmla="*/ 0 w 685800"/>
                      <a:gd name="connsiteY4" fmla="*/ 0 h 3781425"/>
                      <a:gd name="connsiteX0" fmla="*/ 0 w 705125"/>
                      <a:gd name="connsiteY0" fmla="*/ 0 h 3781425"/>
                      <a:gd name="connsiteX1" fmla="*/ 685800 w 705125"/>
                      <a:gd name="connsiteY1" fmla="*/ 0 h 3781425"/>
                      <a:gd name="connsiteX2" fmla="*/ 704850 w 705125"/>
                      <a:gd name="connsiteY2" fmla="*/ 809625 h 3781425"/>
                      <a:gd name="connsiteX3" fmla="*/ 685800 w 705125"/>
                      <a:gd name="connsiteY3" fmla="*/ 3781425 h 3781425"/>
                      <a:gd name="connsiteX4" fmla="*/ 0 w 705125"/>
                      <a:gd name="connsiteY4" fmla="*/ 3781425 h 3781425"/>
                      <a:gd name="connsiteX5" fmla="*/ 0 w 705125"/>
                      <a:gd name="connsiteY5" fmla="*/ 0 h 3781425"/>
                      <a:gd name="connsiteX0" fmla="*/ 104775 w 809900"/>
                      <a:gd name="connsiteY0" fmla="*/ 0 h 3781425"/>
                      <a:gd name="connsiteX1" fmla="*/ 790575 w 809900"/>
                      <a:gd name="connsiteY1" fmla="*/ 0 h 3781425"/>
                      <a:gd name="connsiteX2" fmla="*/ 809625 w 809900"/>
                      <a:gd name="connsiteY2" fmla="*/ 809625 h 3781425"/>
                      <a:gd name="connsiteX3" fmla="*/ 790575 w 809900"/>
                      <a:gd name="connsiteY3" fmla="*/ 3781425 h 3781425"/>
                      <a:gd name="connsiteX4" fmla="*/ 104775 w 809900"/>
                      <a:gd name="connsiteY4" fmla="*/ 3781425 h 3781425"/>
                      <a:gd name="connsiteX5" fmla="*/ 0 w 809900"/>
                      <a:gd name="connsiteY5" fmla="*/ 809625 h 3781425"/>
                      <a:gd name="connsiteX6" fmla="*/ 104775 w 809900"/>
                      <a:gd name="connsiteY6" fmla="*/ 0 h 3781425"/>
                      <a:gd name="connsiteX0" fmla="*/ 104775 w 866775"/>
                      <a:gd name="connsiteY0" fmla="*/ 0 h 3781425"/>
                      <a:gd name="connsiteX1" fmla="*/ 790575 w 866775"/>
                      <a:gd name="connsiteY1" fmla="*/ 0 h 3781425"/>
                      <a:gd name="connsiteX2" fmla="*/ 809625 w 866775"/>
                      <a:gd name="connsiteY2" fmla="*/ 809625 h 3781425"/>
                      <a:gd name="connsiteX3" fmla="*/ 866775 w 866775"/>
                      <a:gd name="connsiteY3" fmla="*/ 2171700 h 3781425"/>
                      <a:gd name="connsiteX4" fmla="*/ 790575 w 866775"/>
                      <a:gd name="connsiteY4" fmla="*/ 3781425 h 3781425"/>
                      <a:gd name="connsiteX5" fmla="*/ 104775 w 866775"/>
                      <a:gd name="connsiteY5" fmla="*/ 3781425 h 3781425"/>
                      <a:gd name="connsiteX6" fmla="*/ 0 w 866775"/>
                      <a:gd name="connsiteY6" fmla="*/ 809625 h 3781425"/>
                      <a:gd name="connsiteX7" fmla="*/ 104775 w 866775"/>
                      <a:gd name="connsiteY7" fmla="*/ 0 h 3781425"/>
                      <a:gd name="connsiteX0" fmla="*/ 107604 w 869604"/>
                      <a:gd name="connsiteY0" fmla="*/ 0 h 3781425"/>
                      <a:gd name="connsiteX1" fmla="*/ 793404 w 869604"/>
                      <a:gd name="connsiteY1" fmla="*/ 0 h 3781425"/>
                      <a:gd name="connsiteX2" fmla="*/ 812454 w 869604"/>
                      <a:gd name="connsiteY2" fmla="*/ 809625 h 3781425"/>
                      <a:gd name="connsiteX3" fmla="*/ 869604 w 869604"/>
                      <a:gd name="connsiteY3" fmla="*/ 2171700 h 3781425"/>
                      <a:gd name="connsiteX4" fmla="*/ 793404 w 869604"/>
                      <a:gd name="connsiteY4" fmla="*/ 3781425 h 3781425"/>
                      <a:gd name="connsiteX5" fmla="*/ 107604 w 869604"/>
                      <a:gd name="connsiteY5" fmla="*/ 3781425 h 3781425"/>
                      <a:gd name="connsiteX6" fmla="*/ 21879 w 869604"/>
                      <a:gd name="connsiteY6" fmla="*/ 2219325 h 3781425"/>
                      <a:gd name="connsiteX7" fmla="*/ 2829 w 869604"/>
                      <a:gd name="connsiteY7" fmla="*/ 809625 h 3781425"/>
                      <a:gd name="connsiteX8" fmla="*/ 107604 w 869604"/>
                      <a:gd name="connsiteY8" fmla="*/ 0 h 3781425"/>
                      <a:gd name="connsiteX0" fmla="*/ 107604 w 2222159"/>
                      <a:gd name="connsiteY0" fmla="*/ 0 h 3781425"/>
                      <a:gd name="connsiteX1" fmla="*/ 793404 w 2222159"/>
                      <a:gd name="connsiteY1" fmla="*/ 0 h 3781425"/>
                      <a:gd name="connsiteX2" fmla="*/ 2222154 w 2222159"/>
                      <a:gd name="connsiteY2" fmla="*/ 1009650 h 3781425"/>
                      <a:gd name="connsiteX3" fmla="*/ 869604 w 2222159"/>
                      <a:gd name="connsiteY3" fmla="*/ 2171700 h 3781425"/>
                      <a:gd name="connsiteX4" fmla="*/ 793404 w 2222159"/>
                      <a:gd name="connsiteY4" fmla="*/ 3781425 h 3781425"/>
                      <a:gd name="connsiteX5" fmla="*/ 107604 w 2222159"/>
                      <a:gd name="connsiteY5" fmla="*/ 3781425 h 3781425"/>
                      <a:gd name="connsiteX6" fmla="*/ 21879 w 2222159"/>
                      <a:gd name="connsiteY6" fmla="*/ 2219325 h 3781425"/>
                      <a:gd name="connsiteX7" fmla="*/ 2829 w 2222159"/>
                      <a:gd name="connsiteY7" fmla="*/ 809625 h 3781425"/>
                      <a:gd name="connsiteX8" fmla="*/ 107604 w 2222159"/>
                      <a:gd name="connsiteY8" fmla="*/ 0 h 3781425"/>
                      <a:gd name="connsiteX0" fmla="*/ 85837 w 2200392"/>
                      <a:gd name="connsiteY0" fmla="*/ 0 h 3781425"/>
                      <a:gd name="connsiteX1" fmla="*/ 771637 w 2200392"/>
                      <a:gd name="connsiteY1" fmla="*/ 0 h 3781425"/>
                      <a:gd name="connsiteX2" fmla="*/ 2200387 w 2200392"/>
                      <a:gd name="connsiteY2" fmla="*/ 1009650 h 3781425"/>
                      <a:gd name="connsiteX3" fmla="*/ 847837 w 2200392"/>
                      <a:gd name="connsiteY3" fmla="*/ 2171700 h 3781425"/>
                      <a:gd name="connsiteX4" fmla="*/ 771637 w 2200392"/>
                      <a:gd name="connsiteY4" fmla="*/ 3781425 h 3781425"/>
                      <a:gd name="connsiteX5" fmla="*/ 85837 w 2200392"/>
                      <a:gd name="connsiteY5" fmla="*/ 3781425 h 3781425"/>
                      <a:gd name="connsiteX6" fmla="*/ 112 w 2200392"/>
                      <a:gd name="connsiteY6" fmla="*/ 2219325 h 3781425"/>
                      <a:gd name="connsiteX7" fmla="*/ 2038462 w 2200392"/>
                      <a:gd name="connsiteY7" fmla="*/ 1000125 h 3781425"/>
                      <a:gd name="connsiteX8" fmla="*/ 85837 w 2200392"/>
                      <a:gd name="connsiteY8" fmla="*/ 0 h 3781425"/>
                      <a:gd name="connsiteX0" fmla="*/ 266812 w 2200392"/>
                      <a:gd name="connsiteY0" fmla="*/ 800100 h 3781425"/>
                      <a:gd name="connsiteX1" fmla="*/ 771637 w 2200392"/>
                      <a:gd name="connsiteY1" fmla="*/ 0 h 3781425"/>
                      <a:gd name="connsiteX2" fmla="*/ 2200387 w 2200392"/>
                      <a:gd name="connsiteY2" fmla="*/ 1009650 h 3781425"/>
                      <a:gd name="connsiteX3" fmla="*/ 847837 w 2200392"/>
                      <a:gd name="connsiteY3" fmla="*/ 2171700 h 3781425"/>
                      <a:gd name="connsiteX4" fmla="*/ 771637 w 2200392"/>
                      <a:gd name="connsiteY4" fmla="*/ 3781425 h 3781425"/>
                      <a:gd name="connsiteX5" fmla="*/ 85837 w 2200392"/>
                      <a:gd name="connsiteY5" fmla="*/ 3781425 h 3781425"/>
                      <a:gd name="connsiteX6" fmla="*/ 112 w 2200392"/>
                      <a:gd name="connsiteY6" fmla="*/ 2219325 h 3781425"/>
                      <a:gd name="connsiteX7" fmla="*/ 2038462 w 2200392"/>
                      <a:gd name="connsiteY7" fmla="*/ 1000125 h 3781425"/>
                      <a:gd name="connsiteX8" fmla="*/ 266812 w 2200392"/>
                      <a:gd name="connsiteY8" fmla="*/ 800100 h 3781425"/>
                      <a:gd name="connsiteX0" fmla="*/ 266812 w 2200392"/>
                      <a:gd name="connsiteY0" fmla="*/ 657225 h 3638550"/>
                      <a:gd name="connsiteX1" fmla="*/ 704962 w 2200392"/>
                      <a:gd name="connsiteY1" fmla="*/ 0 h 3638550"/>
                      <a:gd name="connsiteX2" fmla="*/ 2200387 w 2200392"/>
                      <a:gd name="connsiteY2" fmla="*/ 866775 h 3638550"/>
                      <a:gd name="connsiteX3" fmla="*/ 847837 w 2200392"/>
                      <a:gd name="connsiteY3" fmla="*/ 2028825 h 3638550"/>
                      <a:gd name="connsiteX4" fmla="*/ 771637 w 2200392"/>
                      <a:gd name="connsiteY4" fmla="*/ 3638550 h 3638550"/>
                      <a:gd name="connsiteX5" fmla="*/ 85837 w 2200392"/>
                      <a:gd name="connsiteY5" fmla="*/ 3638550 h 3638550"/>
                      <a:gd name="connsiteX6" fmla="*/ 112 w 2200392"/>
                      <a:gd name="connsiteY6" fmla="*/ 2076450 h 3638550"/>
                      <a:gd name="connsiteX7" fmla="*/ 2038462 w 2200392"/>
                      <a:gd name="connsiteY7" fmla="*/ 857250 h 3638550"/>
                      <a:gd name="connsiteX8" fmla="*/ 266812 w 2200392"/>
                      <a:gd name="connsiteY8" fmla="*/ 657225 h 3638550"/>
                      <a:gd name="connsiteX0" fmla="*/ 266812 w 2200392"/>
                      <a:gd name="connsiteY0" fmla="*/ 590550 h 3571875"/>
                      <a:gd name="connsiteX1" fmla="*/ 704962 w 2200392"/>
                      <a:gd name="connsiteY1" fmla="*/ 0 h 3571875"/>
                      <a:gd name="connsiteX2" fmla="*/ 2200387 w 2200392"/>
                      <a:gd name="connsiteY2" fmla="*/ 800100 h 3571875"/>
                      <a:gd name="connsiteX3" fmla="*/ 847837 w 2200392"/>
                      <a:gd name="connsiteY3" fmla="*/ 1962150 h 3571875"/>
                      <a:gd name="connsiteX4" fmla="*/ 771637 w 2200392"/>
                      <a:gd name="connsiteY4" fmla="*/ 3571875 h 3571875"/>
                      <a:gd name="connsiteX5" fmla="*/ 85837 w 2200392"/>
                      <a:gd name="connsiteY5" fmla="*/ 3571875 h 3571875"/>
                      <a:gd name="connsiteX6" fmla="*/ 112 w 2200392"/>
                      <a:gd name="connsiteY6" fmla="*/ 2009775 h 3571875"/>
                      <a:gd name="connsiteX7" fmla="*/ 2038462 w 2200392"/>
                      <a:gd name="connsiteY7" fmla="*/ 790575 h 3571875"/>
                      <a:gd name="connsiteX8" fmla="*/ 266812 w 2200392"/>
                      <a:gd name="connsiteY8" fmla="*/ 590550 h 3571875"/>
                      <a:gd name="connsiteX0" fmla="*/ 266812 w 2200393"/>
                      <a:gd name="connsiteY0" fmla="*/ 590550 h 3571875"/>
                      <a:gd name="connsiteX1" fmla="*/ 704962 w 2200393"/>
                      <a:gd name="connsiteY1" fmla="*/ 0 h 3571875"/>
                      <a:gd name="connsiteX2" fmla="*/ 2200387 w 2200393"/>
                      <a:gd name="connsiteY2" fmla="*/ 800100 h 3571875"/>
                      <a:gd name="connsiteX3" fmla="*/ 847837 w 2200393"/>
                      <a:gd name="connsiteY3" fmla="*/ 1962150 h 3571875"/>
                      <a:gd name="connsiteX4" fmla="*/ 771637 w 2200393"/>
                      <a:gd name="connsiteY4" fmla="*/ 3571875 h 3571875"/>
                      <a:gd name="connsiteX5" fmla="*/ 85837 w 2200393"/>
                      <a:gd name="connsiteY5" fmla="*/ 3571875 h 3571875"/>
                      <a:gd name="connsiteX6" fmla="*/ 112 w 2200393"/>
                      <a:gd name="connsiteY6" fmla="*/ 2009775 h 3571875"/>
                      <a:gd name="connsiteX7" fmla="*/ 2038462 w 2200393"/>
                      <a:gd name="connsiteY7" fmla="*/ 790575 h 3571875"/>
                      <a:gd name="connsiteX8" fmla="*/ 266812 w 2200393"/>
                      <a:gd name="connsiteY8" fmla="*/ 590550 h 3571875"/>
                      <a:gd name="connsiteX0" fmla="*/ 266812 w 2200392"/>
                      <a:gd name="connsiteY0" fmla="*/ 123825 h 3105150"/>
                      <a:gd name="connsiteX1" fmla="*/ 390637 w 2200392"/>
                      <a:gd name="connsiteY1" fmla="*/ 0 h 3105150"/>
                      <a:gd name="connsiteX2" fmla="*/ 2200387 w 2200392"/>
                      <a:gd name="connsiteY2" fmla="*/ 333375 h 3105150"/>
                      <a:gd name="connsiteX3" fmla="*/ 847837 w 2200392"/>
                      <a:gd name="connsiteY3" fmla="*/ 1495425 h 3105150"/>
                      <a:gd name="connsiteX4" fmla="*/ 771637 w 2200392"/>
                      <a:gd name="connsiteY4" fmla="*/ 3105150 h 3105150"/>
                      <a:gd name="connsiteX5" fmla="*/ 85837 w 2200392"/>
                      <a:gd name="connsiteY5" fmla="*/ 3105150 h 3105150"/>
                      <a:gd name="connsiteX6" fmla="*/ 112 w 2200392"/>
                      <a:gd name="connsiteY6" fmla="*/ 1543050 h 3105150"/>
                      <a:gd name="connsiteX7" fmla="*/ 2038462 w 2200392"/>
                      <a:gd name="connsiteY7" fmla="*/ 323850 h 3105150"/>
                      <a:gd name="connsiteX8" fmla="*/ 266812 w 2200392"/>
                      <a:gd name="connsiteY8" fmla="*/ 123825 h 3105150"/>
                      <a:gd name="connsiteX0" fmla="*/ 266812 w 2200392"/>
                      <a:gd name="connsiteY0" fmla="*/ 123825 h 3105150"/>
                      <a:gd name="connsiteX1" fmla="*/ 238237 w 2200392"/>
                      <a:gd name="connsiteY1" fmla="*/ 0 h 3105150"/>
                      <a:gd name="connsiteX2" fmla="*/ 2200387 w 2200392"/>
                      <a:gd name="connsiteY2" fmla="*/ 333375 h 3105150"/>
                      <a:gd name="connsiteX3" fmla="*/ 847837 w 2200392"/>
                      <a:gd name="connsiteY3" fmla="*/ 1495425 h 3105150"/>
                      <a:gd name="connsiteX4" fmla="*/ 771637 w 2200392"/>
                      <a:gd name="connsiteY4" fmla="*/ 3105150 h 3105150"/>
                      <a:gd name="connsiteX5" fmla="*/ 85837 w 2200392"/>
                      <a:gd name="connsiteY5" fmla="*/ 3105150 h 3105150"/>
                      <a:gd name="connsiteX6" fmla="*/ 112 w 2200392"/>
                      <a:gd name="connsiteY6" fmla="*/ 1543050 h 3105150"/>
                      <a:gd name="connsiteX7" fmla="*/ 2038462 w 2200392"/>
                      <a:gd name="connsiteY7" fmla="*/ 323850 h 3105150"/>
                      <a:gd name="connsiteX8" fmla="*/ 266812 w 2200392"/>
                      <a:gd name="connsiteY8" fmla="*/ 123825 h 3105150"/>
                      <a:gd name="connsiteX0" fmla="*/ 266812 w 2200392"/>
                      <a:gd name="connsiteY0" fmla="*/ 133350 h 3114675"/>
                      <a:gd name="connsiteX1" fmla="*/ 266812 w 2200392"/>
                      <a:gd name="connsiteY1" fmla="*/ 0 h 3114675"/>
                      <a:gd name="connsiteX2" fmla="*/ 2200387 w 2200392"/>
                      <a:gd name="connsiteY2" fmla="*/ 342900 h 3114675"/>
                      <a:gd name="connsiteX3" fmla="*/ 847837 w 2200392"/>
                      <a:gd name="connsiteY3" fmla="*/ 1504950 h 3114675"/>
                      <a:gd name="connsiteX4" fmla="*/ 771637 w 2200392"/>
                      <a:gd name="connsiteY4" fmla="*/ 3114675 h 3114675"/>
                      <a:gd name="connsiteX5" fmla="*/ 85837 w 2200392"/>
                      <a:gd name="connsiteY5" fmla="*/ 3114675 h 3114675"/>
                      <a:gd name="connsiteX6" fmla="*/ 112 w 2200392"/>
                      <a:gd name="connsiteY6" fmla="*/ 1552575 h 3114675"/>
                      <a:gd name="connsiteX7" fmla="*/ 2038462 w 2200392"/>
                      <a:gd name="connsiteY7" fmla="*/ 333375 h 3114675"/>
                      <a:gd name="connsiteX8" fmla="*/ 266812 w 2200392"/>
                      <a:gd name="connsiteY8" fmla="*/ 133350 h 3114675"/>
                      <a:gd name="connsiteX0" fmla="*/ 266812 w 2200392"/>
                      <a:gd name="connsiteY0" fmla="*/ 76200 h 3057525"/>
                      <a:gd name="connsiteX1" fmla="*/ 276337 w 2200392"/>
                      <a:gd name="connsiteY1" fmla="*/ 0 h 3057525"/>
                      <a:gd name="connsiteX2" fmla="*/ 2200387 w 2200392"/>
                      <a:gd name="connsiteY2" fmla="*/ 285750 h 3057525"/>
                      <a:gd name="connsiteX3" fmla="*/ 847837 w 2200392"/>
                      <a:gd name="connsiteY3" fmla="*/ 1447800 h 3057525"/>
                      <a:gd name="connsiteX4" fmla="*/ 771637 w 2200392"/>
                      <a:gd name="connsiteY4" fmla="*/ 3057525 h 3057525"/>
                      <a:gd name="connsiteX5" fmla="*/ 85837 w 2200392"/>
                      <a:gd name="connsiteY5" fmla="*/ 3057525 h 3057525"/>
                      <a:gd name="connsiteX6" fmla="*/ 112 w 2200392"/>
                      <a:gd name="connsiteY6" fmla="*/ 1495425 h 3057525"/>
                      <a:gd name="connsiteX7" fmla="*/ 2038462 w 2200392"/>
                      <a:gd name="connsiteY7" fmla="*/ 276225 h 3057525"/>
                      <a:gd name="connsiteX8" fmla="*/ 266812 w 2200392"/>
                      <a:gd name="connsiteY8" fmla="*/ 76200 h 3057525"/>
                      <a:gd name="connsiteX0" fmla="*/ 266812 w 2200392"/>
                      <a:gd name="connsiteY0" fmla="*/ 76200 h 3057525"/>
                      <a:gd name="connsiteX1" fmla="*/ 276337 w 2200392"/>
                      <a:gd name="connsiteY1" fmla="*/ 0 h 3057525"/>
                      <a:gd name="connsiteX2" fmla="*/ 2200387 w 2200392"/>
                      <a:gd name="connsiteY2" fmla="*/ 285750 h 3057525"/>
                      <a:gd name="connsiteX3" fmla="*/ 847837 w 2200392"/>
                      <a:gd name="connsiteY3" fmla="*/ 1447800 h 3057525"/>
                      <a:gd name="connsiteX4" fmla="*/ 771637 w 2200392"/>
                      <a:gd name="connsiteY4" fmla="*/ 3057525 h 3057525"/>
                      <a:gd name="connsiteX5" fmla="*/ 85837 w 2200392"/>
                      <a:gd name="connsiteY5" fmla="*/ 3057525 h 3057525"/>
                      <a:gd name="connsiteX6" fmla="*/ 112 w 2200392"/>
                      <a:gd name="connsiteY6" fmla="*/ 1495425 h 3057525"/>
                      <a:gd name="connsiteX7" fmla="*/ 2038462 w 2200392"/>
                      <a:gd name="connsiteY7" fmla="*/ 276225 h 3057525"/>
                      <a:gd name="connsiteX8" fmla="*/ 266812 w 2200392"/>
                      <a:gd name="connsiteY8" fmla="*/ 76200 h 3057525"/>
                      <a:gd name="connsiteX0" fmla="*/ 266812 w 2200392"/>
                      <a:gd name="connsiteY0" fmla="*/ 76200 h 3057525"/>
                      <a:gd name="connsiteX1" fmla="*/ 276337 w 2200392"/>
                      <a:gd name="connsiteY1" fmla="*/ 0 h 3057525"/>
                      <a:gd name="connsiteX2" fmla="*/ 2200387 w 2200392"/>
                      <a:gd name="connsiteY2" fmla="*/ 285750 h 3057525"/>
                      <a:gd name="connsiteX3" fmla="*/ 847837 w 2200392"/>
                      <a:gd name="connsiteY3" fmla="*/ 1447800 h 3057525"/>
                      <a:gd name="connsiteX4" fmla="*/ 771637 w 2200392"/>
                      <a:gd name="connsiteY4" fmla="*/ 3057525 h 3057525"/>
                      <a:gd name="connsiteX5" fmla="*/ 85837 w 2200392"/>
                      <a:gd name="connsiteY5" fmla="*/ 3057525 h 3057525"/>
                      <a:gd name="connsiteX6" fmla="*/ 112 w 2200392"/>
                      <a:gd name="connsiteY6" fmla="*/ 1495425 h 3057525"/>
                      <a:gd name="connsiteX7" fmla="*/ 2038462 w 2200392"/>
                      <a:gd name="connsiteY7" fmla="*/ 276225 h 3057525"/>
                      <a:gd name="connsiteX8" fmla="*/ 266812 w 2200392"/>
                      <a:gd name="connsiteY8" fmla="*/ 76200 h 3057525"/>
                      <a:gd name="connsiteX0" fmla="*/ 266811 w 2200391"/>
                      <a:gd name="connsiteY0" fmla="*/ 76200 h 3057525"/>
                      <a:gd name="connsiteX1" fmla="*/ 276336 w 2200391"/>
                      <a:gd name="connsiteY1" fmla="*/ 0 h 3057525"/>
                      <a:gd name="connsiteX2" fmla="*/ 2200386 w 2200391"/>
                      <a:gd name="connsiteY2" fmla="*/ 285750 h 3057525"/>
                      <a:gd name="connsiteX3" fmla="*/ 847836 w 2200391"/>
                      <a:gd name="connsiteY3" fmla="*/ 1447800 h 3057525"/>
                      <a:gd name="connsiteX4" fmla="*/ 771636 w 2200391"/>
                      <a:gd name="connsiteY4" fmla="*/ 3057525 h 3057525"/>
                      <a:gd name="connsiteX5" fmla="*/ 85836 w 2200391"/>
                      <a:gd name="connsiteY5" fmla="*/ 3057525 h 3057525"/>
                      <a:gd name="connsiteX6" fmla="*/ 111 w 2200391"/>
                      <a:gd name="connsiteY6" fmla="*/ 1495425 h 3057525"/>
                      <a:gd name="connsiteX7" fmla="*/ 2042090 w 2200391"/>
                      <a:gd name="connsiteY7" fmla="*/ 272588 h 3057525"/>
                      <a:gd name="connsiteX8" fmla="*/ 266811 w 2200391"/>
                      <a:gd name="connsiteY8" fmla="*/ 76200 h 3057525"/>
                      <a:gd name="connsiteX0" fmla="*/ 266811 w 2200391"/>
                      <a:gd name="connsiteY0" fmla="*/ 76200 h 3057525"/>
                      <a:gd name="connsiteX1" fmla="*/ 276336 w 2200391"/>
                      <a:gd name="connsiteY1" fmla="*/ 0 h 3057525"/>
                      <a:gd name="connsiteX2" fmla="*/ 2200386 w 2200391"/>
                      <a:gd name="connsiteY2" fmla="*/ 285750 h 3057525"/>
                      <a:gd name="connsiteX3" fmla="*/ 847836 w 2200391"/>
                      <a:gd name="connsiteY3" fmla="*/ 1447800 h 3057525"/>
                      <a:gd name="connsiteX4" fmla="*/ 771636 w 2200391"/>
                      <a:gd name="connsiteY4" fmla="*/ 3057525 h 3057525"/>
                      <a:gd name="connsiteX5" fmla="*/ 85836 w 2200391"/>
                      <a:gd name="connsiteY5" fmla="*/ 3057525 h 3057525"/>
                      <a:gd name="connsiteX6" fmla="*/ 111 w 2200391"/>
                      <a:gd name="connsiteY6" fmla="*/ 1495425 h 3057525"/>
                      <a:gd name="connsiteX7" fmla="*/ 2042090 w 2200391"/>
                      <a:gd name="connsiteY7" fmla="*/ 272588 h 3057525"/>
                      <a:gd name="connsiteX8" fmla="*/ 266811 w 2200391"/>
                      <a:gd name="connsiteY8" fmla="*/ 76200 h 3057525"/>
                      <a:gd name="connsiteX0" fmla="*/ 364775 w 2200391"/>
                      <a:gd name="connsiteY0" fmla="*/ 76200 h 3057525"/>
                      <a:gd name="connsiteX1" fmla="*/ 276336 w 2200391"/>
                      <a:gd name="connsiteY1" fmla="*/ 0 h 3057525"/>
                      <a:gd name="connsiteX2" fmla="*/ 2200386 w 2200391"/>
                      <a:gd name="connsiteY2" fmla="*/ 285750 h 3057525"/>
                      <a:gd name="connsiteX3" fmla="*/ 847836 w 2200391"/>
                      <a:gd name="connsiteY3" fmla="*/ 1447800 h 3057525"/>
                      <a:gd name="connsiteX4" fmla="*/ 771636 w 2200391"/>
                      <a:gd name="connsiteY4" fmla="*/ 3057525 h 3057525"/>
                      <a:gd name="connsiteX5" fmla="*/ 85836 w 2200391"/>
                      <a:gd name="connsiteY5" fmla="*/ 3057525 h 3057525"/>
                      <a:gd name="connsiteX6" fmla="*/ 111 w 2200391"/>
                      <a:gd name="connsiteY6" fmla="*/ 1495425 h 3057525"/>
                      <a:gd name="connsiteX7" fmla="*/ 2042090 w 2200391"/>
                      <a:gd name="connsiteY7" fmla="*/ 272588 h 3057525"/>
                      <a:gd name="connsiteX8" fmla="*/ 364775 w 2200391"/>
                      <a:gd name="connsiteY8" fmla="*/ 76200 h 3057525"/>
                      <a:gd name="connsiteX0" fmla="*/ 364775 w 2200391"/>
                      <a:gd name="connsiteY0" fmla="*/ 79836 h 3061161"/>
                      <a:gd name="connsiteX1" fmla="*/ 363415 w 2200391"/>
                      <a:gd name="connsiteY1" fmla="*/ 0 h 3061161"/>
                      <a:gd name="connsiteX2" fmla="*/ 2200386 w 2200391"/>
                      <a:gd name="connsiteY2" fmla="*/ 289386 h 3061161"/>
                      <a:gd name="connsiteX3" fmla="*/ 847836 w 2200391"/>
                      <a:gd name="connsiteY3" fmla="*/ 1451436 h 3061161"/>
                      <a:gd name="connsiteX4" fmla="*/ 771636 w 2200391"/>
                      <a:gd name="connsiteY4" fmla="*/ 3061161 h 3061161"/>
                      <a:gd name="connsiteX5" fmla="*/ 85836 w 2200391"/>
                      <a:gd name="connsiteY5" fmla="*/ 3061161 h 3061161"/>
                      <a:gd name="connsiteX6" fmla="*/ 111 w 2200391"/>
                      <a:gd name="connsiteY6" fmla="*/ 1499061 h 3061161"/>
                      <a:gd name="connsiteX7" fmla="*/ 2042090 w 2200391"/>
                      <a:gd name="connsiteY7" fmla="*/ 276224 h 3061161"/>
                      <a:gd name="connsiteX8" fmla="*/ 364775 w 2200391"/>
                      <a:gd name="connsiteY8" fmla="*/ 79836 h 3061161"/>
                      <a:gd name="connsiteX0" fmla="*/ 364775 w 2200391"/>
                      <a:gd name="connsiteY0" fmla="*/ 79836 h 3061161"/>
                      <a:gd name="connsiteX1" fmla="*/ 348902 w 2200391"/>
                      <a:gd name="connsiteY1" fmla="*/ 0 h 3061161"/>
                      <a:gd name="connsiteX2" fmla="*/ 2200386 w 2200391"/>
                      <a:gd name="connsiteY2" fmla="*/ 289386 h 3061161"/>
                      <a:gd name="connsiteX3" fmla="*/ 847836 w 2200391"/>
                      <a:gd name="connsiteY3" fmla="*/ 1451436 h 3061161"/>
                      <a:gd name="connsiteX4" fmla="*/ 771636 w 2200391"/>
                      <a:gd name="connsiteY4" fmla="*/ 3061161 h 3061161"/>
                      <a:gd name="connsiteX5" fmla="*/ 85836 w 2200391"/>
                      <a:gd name="connsiteY5" fmla="*/ 3061161 h 3061161"/>
                      <a:gd name="connsiteX6" fmla="*/ 111 w 2200391"/>
                      <a:gd name="connsiteY6" fmla="*/ 1499061 h 3061161"/>
                      <a:gd name="connsiteX7" fmla="*/ 2042090 w 2200391"/>
                      <a:gd name="connsiteY7" fmla="*/ 276224 h 3061161"/>
                      <a:gd name="connsiteX8" fmla="*/ 364775 w 2200391"/>
                      <a:gd name="connsiteY8" fmla="*/ 79836 h 3061161"/>
                      <a:gd name="connsiteX0" fmla="*/ 335748 w 2200391"/>
                      <a:gd name="connsiteY0" fmla="*/ 79836 h 3061161"/>
                      <a:gd name="connsiteX1" fmla="*/ 348902 w 2200391"/>
                      <a:gd name="connsiteY1" fmla="*/ 0 h 3061161"/>
                      <a:gd name="connsiteX2" fmla="*/ 2200386 w 2200391"/>
                      <a:gd name="connsiteY2" fmla="*/ 289386 h 3061161"/>
                      <a:gd name="connsiteX3" fmla="*/ 847836 w 2200391"/>
                      <a:gd name="connsiteY3" fmla="*/ 1451436 h 3061161"/>
                      <a:gd name="connsiteX4" fmla="*/ 771636 w 2200391"/>
                      <a:gd name="connsiteY4" fmla="*/ 3061161 h 3061161"/>
                      <a:gd name="connsiteX5" fmla="*/ 85836 w 2200391"/>
                      <a:gd name="connsiteY5" fmla="*/ 3061161 h 3061161"/>
                      <a:gd name="connsiteX6" fmla="*/ 111 w 2200391"/>
                      <a:gd name="connsiteY6" fmla="*/ 1499061 h 3061161"/>
                      <a:gd name="connsiteX7" fmla="*/ 2042090 w 2200391"/>
                      <a:gd name="connsiteY7" fmla="*/ 276224 h 3061161"/>
                      <a:gd name="connsiteX8" fmla="*/ 335748 w 2200391"/>
                      <a:gd name="connsiteY8" fmla="*/ 79836 h 3061161"/>
                      <a:gd name="connsiteX0" fmla="*/ 350261 w 2200391"/>
                      <a:gd name="connsiteY0" fmla="*/ 76199 h 3061161"/>
                      <a:gd name="connsiteX1" fmla="*/ 348902 w 2200391"/>
                      <a:gd name="connsiteY1" fmla="*/ 0 h 3061161"/>
                      <a:gd name="connsiteX2" fmla="*/ 2200386 w 2200391"/>
                      <a:gd name="connsiteY2" fmla="*/ 289386 h 3061161"/>
                      <a:gd name="connsiteX3" fmla="*/ 847836 w 2200391"/>
                      <a:gd name="connsiteY3" fmla="*/ 1451436 h 3061161"/>
                      <a:gd name="connsiteX4" fmla="*/ 771636 w 2200391"/>
                      <a:gd name="connsiteY4" fmla="*/ 3061161 h 3061161"/>
                      <a:gd name="connsiteX5" fmla="*/ 85836 w 2200391"/>
                      <a:gd name="connsiteY5" fmla="*/ 3061161 h 3061161"/>
                      <a:gd name="connsiteX6" fmla="*/ 111 w 2200391"/>
                      <a:gd name="connsiteY6" fmla="*/ 1499061 h 3061161"/>
                      <a:gd name="connsiteX7" fmla="*/ 2042090 w 2200391"/>
                      <a:gd name="connsiteY7" fmla="*/ 276224 h 3061161"/>
                      <a:gd name="connsiteX8" fmla="*/ 350261 w 2200391"/>
                      <a:gd name="connsiteY8" fmla="*/ 76199 h 3061161"/>
                      <a:gd name="connsiteX0" fmla="*/ 350261 w 2200391"/>
                      <a:gd name="connsiteY0" fmla="*/ 43468 h 3028430"/>
                      <a:gd name="connsiteX1" fmla="*/ 345273 w 2200391"/>
                      <a:gd name="connsiteY1" fmla="*/ 0 h 3028430"/>
                      <a:gd name="connsiteX2" fmla="*/ 2200386 w 2200391"/>
                      <a:gd name="connsiteY2" fmla="*/ 256655 h 3028430"/>
                      <a:gd name="connsiteX3" fmla="*/ 847836 w 2200391"/>
                      <a:gd name="connsiteY3" fmla="*/ 1418705 h 3028430"/>
                      <a:gd name="connsiteX4" fmla="*/ 771636 w 2200391"/>
                      <a:gd name="connsiteY4" fmla="*/ 3028430 h 3028430"/>
                      <a:gd name="connsiteX5" fmla="*/ 85836 w 2200391"/>
                      <a:gd name="connsiteY5" fmla="*/ 3028430 h 3028430"/>
                      <a:gd name="connsiteX6" fmla="*/ 111 w 2200391"/>
                      <a:gd name="connsiteY6" fmla="*/ 1466330 h 3028430"/>
                      <a:gd name="connsiteX7" fmla="*/ 2042090 w 2200391"/>
                      <a:gd name="connsiteY7" fmla="*/ 243493 h 3028430"/>
                      <a:gd name="connsiteX8" fmla="*/ 350261 w 2200391"/>
                      <a:gd name="connsiteY8" fmla="*/ 43468 h 3028430"/>
                      <a:gd name="connsiteX0" fmla="*/ 350261 w 2200390"/>
                      <a:gd name="connsiteY0" fmla="*/ 43468 h 3028430"/>
                      <a:gd name="connsiteX1" fmla="*/ 345273 w 2200390"/>
                      <a:gd name="connsiteY1" fmla="*/ 0 h 3028430"/>
                      <a:gd name="connsiteX2" fmla="*/ 2200386 w 2200390"/>
                      <a:gd name="connsiteY2" fmla="*/ 256655 h 3028430"/>
                      <a:gd name="connsiteX3" fmla="*/ 201998 w 2200390"/>
                      <a:gd name="connsiteY3" fmla="*/ 1487805 h 3028430"/>
                      <a:gd name="connsiteX4" fmla="*/ 771636 w 2200390"/>
                      <a:gd name="connsiteY4" fmla="*/ 3028430 h 3028430"/>
                      <a:gd name="connsiteX5" fmla="*/ 85836 w 2200390"/>
                      <a:gd name="connsiteY5" fmla="*/ 3028430 h 3028430"/>
                      <a:gd name="connsiteX6" fmla="*/ 111 w 2200390"/>
                      <a:gd name="connsiteY6" fmla="*/ 1466330 h 3028430"/>
                      <a:gd name="connsiteX7" fmla="*/ 2042090 w 2200390"/>
                      <a:gd name="connsiteY7" fmla="*/ 243493 h 3028430"/>
                      <a:gd name="connsiteX8" fmla="*/ 350261 w 2200390"/>
                      <a:gd name="connsiteY8" fmla="*/ 43468 h 3028430"/>
                      <a:gd name="connsiteX0" fmla="*/ 350261 w 2200390"/>
                      <a:gd name="connsiteY0" fmla="*/ 43468 h 3028430"/>
                      <a:gd name="connsiteX1" fmla="*/ 345273 w 2200390"/>
                      <a:gd name="connsiteY1" fmla="*/ 0 h 3028430"/>
                      <a:gd name="connsiteX2" fmla="*/ 2200386 w 2200390"/>
                      <a:gd name="connsiteY2" fmla="*/ 256655 h 3028430"/>
                      <a:gd name="connsiteX3" fmla="*/ 201998 w 2200390"/>
                      <a:gd name="connsiteY3" fmla="*/ 1487805 h 3028430"/>
                      <a:gd name="connsiteX4" fmla="*/ 771636 w 2200390"/>
                      <a:gd name="connsiteY4" fmla="*/ 3028430 h 3028430"/>
                      <a:gd name="connsiteX5" fmla="*/ 85836 w 2200390"/>
                      <a:gd name="connsiteY5" fmla="*/ 3028430 h 3028430"/>
                      <a:gd name="connsiteX6" fmla="*/ 111 w 2200390"/>
                      <a:gd name="connsiteY6" fmla="*/ 1466330 h 3028430"/>
                      <a:gd name="connsiteX7" fmla="*/ 2042090 w 2200390"/>
                      <a:gd name="connsiteY7" fmla="*/ 243493 h 3028430"/>
                      <a:gd name="connsiteX8" fmla="*/ 350261 w 2200390"/>
                      <a:gd name="connsiteY8" fmla="*/ 43468 h 3028430"/>
                      <a:gd name="connsiteX0" fmla="*/ 350257 w 2200386"/>
                      <a:gd name="connsiteY0" fmla="*/ 43468 h 3028430"/>
                      <a:gd name="connsiteX1" fmla="*/ 345269 w 2200386"/>
                      <a:gd name="connsiteY1" fmla="*/ 0 h 3028430"/>
                      <a:gd name="connsiteX2" fmla="*/ 2200382 w 2200386"/>
                      <a:gd name="connsiteY2" fmla="*/ 256655 h 3028430"/>
                      <a:gd name="connsiteX3" fmla="*/ 201994 w 2200386"/>
                      <a:gd name="connsiteY3" fmla="*/ 1487805 h 3028430"/>
                      <a:gd name="connsiteX4" fmla="*/ 771632 w 2200386"/>
                      <a:gd name="connsiteY4" fmla="*/ 3028430 h 3028430"/>
                      <a:gd name="connsiteX5" fmla="*/ 85832 w 2200386"/>
                      <a:gd name="connsiteY5" fmla="*/ 3028430 h 3028430"/>
                      <a:gd name="connsiteX6" fmla="*/ 107 w 2200386"/>
                      <a:gd name="connsiteY6" fmla="*/ 1466330 h 3028430"/>
                      <a:gd name="connsiteX7" fmla="*/ 2042086 w 2200386"/>
                      <a:gd name="connsiteY7" fmla="*/ 243493 h 3028430"/>
                      <a:gd name="connsiteX8" fmla="*/ 350257 w 2200386"/>
                      <a:gd name="connsiteY8" fmla="*/ 43468 h 3028430"/>
                      <a:gd name="connsiteX0" fmla="*/ 350257 w 2564013"/>
                      <a:gd name="connsiteY0" fmla="*/ 43468 h 3028430"/>
                      <a:gd name="connsiteX1" fmla="*/ 345269 w 2564013"/>
                      <a:gd name="connsiteY1" fmla="*/ 0 h 3028430"/>
                      <a:gd name="connsiteX2" fmla="*/ 2200382 w 2564013"/>
                      <a:gd name="connsiteY2" fmla="*/ 256655 h 3028430"/>
                      <a:gd name="connsiteX3" fmla="*/ 201994 w 2564013"/>
                      <a:gd name="connsiteY3" fmla="*/ 1487805 h 3028430"/>
                      <a:gd name="connsiteX4" fmla="*/ 2564013 w 2564013"/>
                      <a:gd name="connsiteY4" fmla="*/ 2333802 h 3028430"/>
                      <a:gd name="connsiteX5" fmla="*/ 85832 w 2564013"/>
                      <a:gd name="connsiteY5" fmla="*/ 3028430 h 3028430"/>
                      <a:gd name="connsiteX6" fmla="*/ 107 w 2564013"/>
                      <a:gd name="connsiteY6" fmla="*/ 1466330 h 3028430"/>
                      <a:gd name="connsiteX7" fmla="*/ 2042086 w 2564013"/>
                      <a:gd name="connsiteY7" fmla="*/ 243493 h 3028430"/>
                      <a:gd name="connsiteX8" fmla="*/ 350257 w 2564013"/>
                      <a:gd name="connsiteY8" fmla="*/ 43468 h 3028430"/>
                      <a:gd name="connsiteX0" fmla="*/ 350257 w 2564013"/>
                      <a:gd name="connsiteY0" fmla="*/ 43468 h 2435633"/>
                      <a:gd name="connsiteX1" fmla="*/ 345269 w 2564013"/>
                      <a:gd name="connsiteY1" fmla="*/ 0 h 2435633"/>
                      <a:gd name="connsiteX2" fmla="*/ 2200382 w 2564013"/>
                      <a:gd name="connsiteY2" fmla="*/ 256655 h 2435633"/>
                      <a:gd name="connsiteX3" fmla="*/ 201994 w 2564013"/>
                      <a:gd name="connsiteY3" fmla="*/ 1487805 h 2435633"/>
                      <a:gd name="connsiteX4" fmla="*/ 2564013 w 2564013"/>
                      <a:gd name="connsiteY4" fmla="*/ 2333802 h 2435633"/>
                      <a:gd name="connsiteX5" fmla="*/ 2353520 w 2564013"/>
                      <a:gd name="connsiteY5" fmla="*/ 2435633 h 2435633"/>
                      <a:gd name="connsiteX6" fmla="*/ 107 w 2564013"/>
                      <a:gd name="connsiteY6" fmla="*/ 1466330 h 2435633"/>
                      <a:gd name="connsiteX7" fmla="*/ 2042086 w 2564013"/>
                      <a:gd name="connsiteY7" fmla="*/ 243493 h 2435633"/>
                      <a:gd name="connsiteX8" fmla="*/ 350257 w 2564013"/>
                      <a:gd name="connsiteY8" fmla="*/ 43468 h 2435633"/>
                      <a:gd name="connsiteX0" fmla="*/ 350257 w 2564013"/>
                      <a:gd name="connsiteY0" fmla="*/ 43468 h 2435633"/>
                      <a:gd name="connsiteX1" fmla="*/ 345269 w 2564013"/>
                      <a:gd name="connsiteY1" fmla="*/ 0 h 2435633"/>
                      <a:gd name="connsiteX2" fmla="*/ 2200382 w 2564013"/>
                      <a:gd name="connsiteY2" fmla="*/ 256655 h 2435633"/>
                      <a:gd name="connsiteX3" fmla="*/ 201994 w 2564013"/>
                      <a:gd name="connsiteY3" fmla="*/ 1487805 h 2435633"/>
                      <a:gd name="connsiteX4" fmla="*/ 2564013 w 2564013"/>
                      <a:gd name="connsiteY4" fmla="*/ 2333802 h 2435633"/>
                      <a:gd name="connsiteX5" fmla="*/ 2353520 w 2564013"/>
                      <a:gd name="connsiteY5" fmla="*/ 2435633 h 2435633"/>
                      <a:gd name="connsiteX6" fmla="*/ 107 w 2564013"/>
                      <a:gd name="connsiteY6" fmla="*/ 1466330 h 2435633"/>
                      <a:gd name="connsiteX7" fmla="*/ 2042086 w 2564013"/>
                      <a:gd name="connsiteY7" fmla="*/ 243493 h 2435633"/>
                      <a:gd name="connsiteX8" fmla="*/ 350257 w 2564013"/>
                      <a:gd name="connsiteY8" fmla="*/ 43468 h 2435633"/>
                      <a:gd name="connsiteX0" fmla="*/ 350257 w 2564013"/>
                      <a:gd name="connsiteY0" fmla="*/ 43468 h 2435633"/>
                      <a:gd name="connsiteX1" fmla="*/ 345269 w 2564013"/>
                      <a:gd name="connsiteY1" fmla="*/ 0 h 2435633"/>
                      <a:gd name="connsiteX2" fmla="*/ 2200382 w 2564013"/>
                      <a:gd name="connsiteY2" fmla="*/ 256655 h 2435633"/>
                      <a:gd name="connsiteX3" fmla="*/ 201994 w 2564013"/>
                      <a:gd name="connsiteY3" fmla="*/ 1487805 h 2435633"/>
                      <a:gd name="connsiteX4" fmla="*/ 2564013 w 2564013"/>
                      <a:gd name="connsiteY4" fmla="*/ 2333802 h 2435633"/>
                      <a:gd name="connsiteX5" fmla="*/ 2353520 w 2564013"/>
                      <a:gd name="connsiteY5" fmla="*/ 2435633 h 2435633"/>
                      <a:gd name="connsiteX6" fmla="*/ 107 w 2564013"/>
                      <a:gd name="connsiteY6" fmla="*/ 1466330 h 2435633"/>
                      <a:gd name="connsiteX7" fmla="*/ 2042086 w 2564013"/>
                      <a:gd name="connsiteY7" fmla="*/ 243493 h 2435633"/>
                      <a:gd name="connsiteX8" fmla="*/ 350257 w 2564013"/>
                      <a:gd name="connsiteY8" fmla="*/ 43468 h 2435633"/>
                      <a:gd name="connsiteX0" fmla="*/ 350257 w 2564013"/>
                      <a:gd name="connsiteY0" fmla="*/ 43468 h 2435633"/>
                      <a:gd name="connsiteX1" fmla="*/ 345269 w 2564013"/>
                      <a:gd name="connsiteY1" fmla="*/ 0 h 2435633"/>
                      <a:gd name="connsiteX2" fmla="*/ 2200382 w 2564013"/>
                      <a:gd name="connsiteY2" fmla="*/ 256655 h 2435633"/>
                      <a:gd name="connsiteX3" fmla="*/ 201994 w 2564013"/>
                      <a:gd name="connsiteY3" fmla="*/ 1487805 h 2435633"/>
                      <a:gd name="connsiteX4" fmla="*/ 2564013 w 2564013"/>
                      <a:gd name="connsiteY4" fmla="*/ 2333802 h 2435633"/>
                      <a:gd name="connsiteX5" fmla="*/ 2353520 w 2564013"/>
                      <a:gd name="connsiteY5" fmla="*/ 2435633 h 2435633"/>
                      <a:gd name="connsiteX6" fmla="*/ 107 w 2564013"/>
                      <a:gd name="connsiteY6" fmla="*/ 1466330 h 2435633"/>
                      <a:gd name="connsiteX7" fmla="*/ 2042086 w 2564013"/>
                      <a:gd name="connsiteY7" fmla="*/ 243493 h 2435633"/>
                      <a:gd name="connsiteX8" fmla="*/ 350257 w 2564013"/>
                      <a:gd name="connsiteY8" fmla="*/ 43468 h 2435633"/>
                      <a:gd name="connsiteX0" fmla="*/ 350257 w 2505960"/>
                      <a:gd name="connsiteY0" fmla="*/ 43468 h 2435633"/>
                      <a:gd name="connsiteX1" fmla="*/ 345269 w 2505960"/>
                      <a:gd name="connsiteY1" fmla="*/ 0 h 2435633"/>
                      <a:gd name="connsiteX2" fmla="*/ 2200382 w 2505960"/>
                      <a:gd name="connsiteY2" fmla="*/ 256655 h 2435633"/>
                      <a:gd name="connsiteX3" fmla="*/ 201994 w 2505960"/>
                      <a:gd name="connsiteY3" fmla="*/ 1487805 h 2435633"/>
                      <a:gd name="connsiteX4" fmla="*/ 2505960 w 2505960"/>
                      <a:gd name="connsiteY4" fmla="*/ 2308345 h 2435633"/>
                      <a:gd name="connsiteX5" fmla="*/ 2353520 w 2505960"/>
                      <a:gd name="connsiteY5" fmla="*/ 2435633 h 2435633"/>
                      <a:gd name="connsiteX6" fmla="*/ 107 w 2505960"/>
                      <a:gd name="connsiteY6" fmla="*/ 1466330 h 2435633"/>
                      <a:gd name="connsiteX7" fmla="*/ 2042086 w 2505960"/>
                      <a:gd name="connsiteY7" fmla="*/ 243493 h 2435633"/>
                      <a:gd name="connsiteX8" fmla="*/ 350257 w 2505960"/>
                      <a:gd name="connsiteY8" fmla="*/ 43468 h 2435633"/>
                      <a:gd name="connsiteX0" fmla="*/ 350257 w 2505960"/>
                      <a:gd name="connsiteY0" fmla="*/ 43468 h 2435633"/>
                      <a:gd name="connsiteX1" fmla="*/ 345269 w 2505960"/>
                      <a:gd name="connsiteY1" fmla="*/ 0 h 2435633"/>
                      <a:gd name="connsiteX2" fmla="*/ 2200382 w 2505960"/>
                      <a:gd name="connsiteY2" fmla="*/ 256655 h 2435633"/>
                      <a:gd name="connsiteX3" fmla="*/ 1068560 w 2505960"/>
                      <a:gd name="connsiteY3" fmla="*/ 1363981 h 2435633"/>
                      <a:gd name="connsiteX4" fmla="*/ 2505960 w 2505960"/>
                      <a:gd name="connsiteY4" fmla="*/ 2308345 h 2435633"/>
                      <a:gd name="connsiteX5" fmla="*/ 2353520 w 2505960"/>
                      <a:gd name="connsiteY5" fmla="*/ 2435633 h 2435633"/>
                      <a:gd name="connsiteX6" fmla="*/ 107 w 2505960"/>
                      <a:gd name="connsiteY6" fmla="*/ 1466330 h 2435633"/>
                      <a:gd name="connsiteX7" fmla="*/ 2042086 w 2505960"/>
                      <a:gd name="connsiteY7" fmla="*/ 243493 h 2435633"/>
                      <a:gd name="connsiteX8" fmla="*/ 350257 w 2505960"/>
                      <a:gd name="connsiteY8" fmla="*/ 43468 h 2435633"/>
                      <a:gd name="connsiteX0" fmla="*/ 4988 w 2160691"/>
                      <a:gd name="connsiteY0" fmla="*/ 43468 h 2435633"/>
                      <a:gd name="connsiteX1" fmla="*/ 0 w 2160691"/>
                      <a:gd name="connsiteY1" fmla="*/ 0 h 2435633"/>
                      <a:gd name="connsiteX2" fmla="*/ 1855113 w 2160691"/>
                      <a:gd name="connsiteY2" fmla="*/ 256655 h 2435633"/>
                      <a:gd name="connsiteX3" fmla="*/ 723291 w 2160691"/>
                      <a:gd name="connsiteY3" fmla="*/ 1363981 h 2435633"/>
                      <a:gd name="connsiteX4" fmla="*/ 2160691 w 2160691"/>
                      <a:gd name="connsiteY4" fmla="*/ 2308345 h 2435633"/>
                      <a:gd name="connsiteX5" fmla="*/ 2008251 w 2160691"/>
                      <a:gd name="connsiteY5" fmla="*/ 2435633 h 2435633"/>
                      <a:gd name="connsiteX6" fmla="*/ 502358 w 2160691"/>
                      <a:gd name="connsiteY6" fmla="*/ 1342505 h 2435633"/>
                      <a:gd name="connsiteX7" fmla="*/ 1696817 w 2160691"/>
                      <a:gd name="connsiteY7" fmla="*/ 243493 h 2435633"/>
                      <a:gd name="connsiteX8" fmla="*/ 4988 w 2160691"/>
                      <a:gd name="connsiteY8" fmla="*/ 43468 h 2435633"/>
                      <a:gd name="connsiteX0" fmla="*/ 4988 w 2160691"/>
                      <a:gd name="connsiteY0" fmla="*/ 43468 h 2435633"/>
                      <a:gd name="connsiteX1" fmla="*/ 0 w 2160691"/>
                      <a:gd name="connsiteY1" fmla="*/ 0 h 2435633"/>
                      <a:gd name="connsiteX2" fmla="*/ 1855113 w 2160691"/>
                      <a:gd name="connsiteY2" fmla="*/ 256655 h 2435633"/>
                      <a:gd name="connsiteX3" fmla="*/ 723291 w 2160691"/>
                      <a:gd name="connsiteY3" fmla="*/ 1363981 h 2435633"/>
                      <a:gd name="connsiteX4" fmla="*/ 2160691 w 2160691"/>
                      <a:gd name="connsiteY4" fmla="*/ 2308345 h 2435633"/>
                      <a:gd name="connsiteX5" fmla="*/ 2008251 w 2160691"/>
                      <a:gd name="connsiteY5" fmla="*/ 2435633 h 2435633"/>
                      <a:gd name="connsiteX6" fmla="*/ 502358 w 2160691"/>
                      <a:gd name="connsiteY6" fmla="*/ 1342505 h 2435633"/>
                      <a:gd name="connsiteX7" fmla="*/ 1696817 w 2160691"/>
                      <a:gd name="connsiteY7" fmla="*/ 243493 h 2435633"/>
                      <a:gd name="connsiteX8" fmla="*/ 4988 w 2160691"/>
                      <a:gd name="connsiteY8" fmla="*/ 43468 h 2435633"/>
                      <a:gd name="connsiteX0" fmla="*/ 4988 w 2236873"/>
                      <a:gd name="connsiteY0" fmla="*/ 43468 h 2435633"/>
                      <a:gd name="connsiteX1" fmla="*/ 0 w 2236873"/>
                      <a:gd name="connsiteY1" fmla="*/ 0 h 2435633"/>
                      <a:gd name="connsiteX2" fmla="*/ 1855113 w 2236873"/>
                      <a:gd name="connsiteY2" fmla="*/ 256655 h 2435633"/>
                      <a:gd name="connsiteX3" fmla="*/ 723291 w 2236873"/>
                      <a:gd name="connsiteY3" fmla="*/ 1363981 h 2435633"/>
                      <a:gd name="connsiteX4" fmla="*/ 2236873 w 2236873"/>
                      <a:gd name="connsiteY4" fmla="*/ 1974971 h 2435633"/>
                      <a:gd name="connsiteX5" fmla="*/ 2008251 w 2236873"/>
                      <a:gd name="connsiteY5" fmla="*/ 2435633 h 2435633"/>
                      <a:gd name="connsiteX6" fmla="*/ 502358 w 2236873"/>
                      <a:gd name="connsiteY6" fmla="*/ 1342505 h 2435633"/>
                      <a:gd name="connsiteX7" fmla="*/ 1696817 w 2236873"/>
                      <a:gd name="connsiteY7" fmla="*/ 243493 h 2435633"/>
                      <a:gd name="connsiteX8" fmla="*/ 4988 w 2236873"/>
                      <a:gd name="connsiteY8" fmla="*/ 43468 h 2435633"/>
                      <a:gd name="connsiteX0" fmla="*/ 4988 w 2236873"/>
                      <a:gd name="connsiteY0" fmla="*/ 43468 h 2159408"/>
                      <a:gd name="connsiteX1" fmla="*/ 0 w 2236873"/>
                      <a:gd name="connsiteY1" fmla="*/ 0 h 2159408"/>
                      <a:gd name="connsiteX2" fmla="*/ 1855113 w 2236873"/>
                      <a:gd name="connsiteY2" fmla="*/ 256655 h 2159408"/>
                      <a:gd name="connsiteX3" fmla="*/ 723291 w 2236873"/>
                      <a:gd name="connsiteY3" fmla="*/ 1363981 h 2159408"/>
                      <a:gd name="connsiteX4" fmla="*/ 2236873 w 2236873"/>
                      <a:gd name="connsiteY4" fmla="*/ 1974971 h 2159408"/>
                      <a:gd name="connsiteX5" fmla="*/ 2208228 w 2236873"/>
                      <a:gd name="connsiteY5" fmla="*/ 2159408 h 2159408"/>
                      <a:gd name="connsiteX6" fmla="*/ 502358 w 2236873"/>
                      <a:gd name="connsiteY6" fmla="*/ 1342505 h 2159408"/>
                      <a:gd name="connsiteX7" fmla="*/ 1696817 w 2236873"/>
                      <a:gd name="connsiteY7" fmla="*/ 243493 h 2159408"/>
                      <a:gd name="connsiteX8" fmla="*/ 4988 w 2236873"/>
                      <a:gd name="connsiteY8" fmla="*/ 43468 h 2159408"/>
                      <a:gd name="connsiteX0" fmla="*/ 4988 w 2255918"/>
                      <a:gd name="connsiteY0" fmla="*/ 43468 h 2159408"/>
                      <a:gd name="connsiteX1" fmla="*/ 0 w 2255918"/>
                      <a:gd name="connsiteY1" fmla="*/ 0 h 2159408"/>
                      <a:gd name="connsiteX2" fmla="*/ 1855113 w 2255918"/>
                      <a:gd name="connsiteY2" fmla="*/ 256655 h 2159408"/>
                      <a:gd name="connsiteX3" fmla="*/ 723291 w 2255918"/>
                      <a:gd name="connsiteY3" fmla="*/ 1363981 h 2159408"/>
                      <a:gd name="connsiteX4" fmla="*/ 2255918 w 2255918"/>
                      <a:gd name="connsiteY4" fmla="*/ 1641597 h 2159408"/>
                      <a:gd name="connsiteX5" fmla="*/ 2208228 w 2255918"/>
                      <a:gd name="connsiteY5" fmla="*/ 2159408 h 2159408"/>
                      <a:gd name="connsiteX6" fmla="*/ 502358 w 2255918"/>
                      <a:gd name="connsiteY6" fmla="*/ 1342505 h 2159408"/>
                      <a:gd name="connsiteX7" fmla="*/ 1696817 w 2255918"/>
                      <a:gd name="connsiteY7" fmla="*/ 243493 h 2159408"/>
                      <a:gd name="connsiteX8" fmla="*/ 4988 w 2255918"/>
                      <a:gd name="connsiteY8" fmla="*/ 43468 h 2159408"/>
                      <a:gd name="connsiteX0" fmla="*/ 4988 w 2265365"/>
                      <a:gd name="connsiteY0" fmla="*/ 43468 h 1778409"/>
                      <a:gd name="connsiteX1" fmla="*/ 0 w 2265365"/>
                      <a:gd name="connsiteY1" fmla="*/ 0 h 1778409"/>
                      <a:gd name="connsiteX2" fmla="*/ 1855113 w 2265365"/>
                      <a:gd name="connsiteY2" fmla="*/ 256655 h 1778409"/>
                      <a:gd name="connsiteX3" fmla="*/ 723291 w 2265365"/>
                      <a:gd name="connsiteY3" fmla="*/ 1363981 h 1778409"/>
                      <a:gd name="connsiteX4" fmla="*/ 2255918 w 2265365"/>
                      <a:gd name="connsiteY4" fmla="*/ 1641597 h 1778409"/>
                      <a:gd name="connsiteX5" fmla="*/ 2265365 w 2265365"/>
                      <a:gd name="connsiteY5" fmla="*/ 1778409 h 1778409"/>
                      <a:gd name="connsiteX6" fmla="*/ 502358 w 2265365"/>
                      <a:gd name="connsiteY6" fmla="*/ 1342505 h 1778409"/>
                      <a:gd name="connsiteX7" fmla="*/ 1696817 w 2265365"/>
                      <a:gd name="connsiteY7" fmla="*/ 243493 h 1778409"/>
                      <a:gd name="connsiteX8" fmla="*/ 4988 w 2265365"/>
                      <a:gd name="connsiteY8" fmla="*/ 43468 h 1778409"/>
                      <a:gd name="connsiteX0" fmla="*/ 4988 w 2265365"/>
                      <a:gd name="connsiteY0" fmla="*/ 43468 h 1778409"/>
                      <a:gd name="connsiteX1" fmla="*/ 0 w 2265365"/>
                      <a:gd name="connsiteY1" fmla="*/ 0 h 1778409"/>
                      <a:gd name="connsiteX2" fmla="*/ 1855113 w 2265365"/>
                      <a:gd name="connsiteY2" fmla="*/ 256655 h 1778409"/>
                      <a:gd name="connsiteX3" fmla="*/ 723291 w 2265365"/>
                      <a:gd name="connsiteY3" fmla="*/ 1363981 h 1778409"/>
                      <a:gd name="connsiteX4" fmla="*/ 2255918 w 2265365"/>
                      <a:gd name="connsiteY4" fmla="*/ 1641597 h 1778409"/>
                      <a:gd name="connsiteX5" fmla="*/ 2265365 w 2265365"/>
                      <a:gd name="connsiteY5" fmla="*/ 1778409 h 1778409"/>
                      <a:gd name="connsiteX6" fmla="*/ 502358 w 2265365"/>
                      <a:gd name="connsiteY6" fmla="*/ 1342505 h 1778409"/>
                      <a:gd name="connsiteX7" fmla="*/ 1696817 w 2265365"/>
                      <a:gd name="connsiteY7" fmla="*/ 243493 h 1778409"/>
                      <a:gd name="connsiteX8" fmla="*/ 4988 w 2265365"/>
                      <a:gd name="connsiteY8" fmla="*/ 43468 h 1778409"/>
                      <a:gd name="connsiteX0" fmla="*/ 4988 w 2265365"/>
                      <a:gd name="connsiteY0" fmla="*/ 43468 h 1778409"/>
                      <a:gd name="connsiteX1" fmla="*/ 0 w 2265365"/>
                      <a:gd name="connsiteY1" fmla="*/ 0 h 1778409"/>
                      <a:gd name="connsiteX2" fmla="*/ 1855113 w 2265365"/>
                      <a:gd name="connsiteY2" fmla="*/ 256655 h 1778409"/>
                      <a:gd name="connsiteX3" fmla="*/ 723291 w 2265365"/>
                      <a:gd name="connsiteY3" fmla="*/ 1363981 h 1778409"/>
                      <a:gd name="connsiteX4" fmla="*/ 2255918 w 2265365"/>
                      <a:gd name="connsiteY4" fmla="*/ 1641597 h 1778409"/>
                      <a:gd name="connsiteX5" fmla="*/ 2265365 w 2265365"/>
                      <a:gd name="connsiteY5" fmla="*/ 1778409 h 1778409"/>
                      <a:gd name="connsiteX6" fmla="*/ 502358 w 2265365"/>
                      <a:gd name="connsiteY6" fmla="*/ 1342505 h 1778409"/>
                      <a:gd name="connsiteX7" fmla="*/ 1696817 w 2265365"/>
                      <a:gd name="connsiteY7" fmla="*/ 243493 h 1778409"/>
                      <a:gd name="connsiteX8" fmla="*/ 4988 w 2265365"/>
                      <a:gd name="connsiteY8" fmla="*/ 43468 h 1778409"/>
                      <a:gd name="connsiteX0" fmla="*/ 4988 w 2265365"/>
                      <a:gd name="connsiteY0" fmla="*/ 43468 h 1778409"/>
                      <a:gd name="connsiteX1" fmla="*/ 0 w 2265365"/>
                      <a:gd name="connsiteY1" fmla="*/ 0 h 1778409"/>
                      <a:gd name="connsiteX2" fmla="*/ 1855113 w 2265365"/>
                      <a:gd name="connsiteY2" fmla="*/ 256655 h 1778409"/>
                      <a:gd name="connsiteX3" fmla="*/ 983004 w 2265365"/>
                      <a:gd name="connsiteY3" fmla="*/ 1256818 h 1778409"/>
                      <a:gd name="connsiteX4" fmla="*/ 2255918 w 2265365"/>
                      <a:gd name="connsiteY4" fmla="*/ 1641597 h 1778409"/>
                      <a:gd name="connsiteX5" fmla="*/ 2265365 w 2265365"/>
                      <a:gd name="connsiteY5" fmla="*/ 1778409 h 1778409"/>
                      <a:gd name="connsiteX6" fmla="*/ 502358 w 2265365"/>
                      <a:gd name="connsiteY6" fmla="*/ 1342505 h 1778409"/>
                      <a:gd name="connsiteX7" fmla="*/ 1696817 w 2265365"/>
                      <a:gd name="connsiteY7" fmla="*/ 243493 h 1778409"/>
                      <a:gd name="connsiteX8" fmla="*/ 4988 w 2265365"/>
                      <a:gd name="connsiteY8" fmla="*/ 43468 h 1778409"/>
                      <a:gd name="connsiteX0" fmla="*/ 4988 w 2265365"/>
                      <a:gd name="connsiteY0" fmla="*/ 43468 h 1778409"/>
                      <a:gd name="connsiteX1" fmla="*/ 0 w 2265365"/>
                      <a:gd name="connsiteY1" fmla="*/ 0 h 1778409"/>
                      <a:gd name="connsiteX2" fmla="*/ 1855113 w 2265365"/>
                      <a:gd name="connsiteY2" fmla="*/ 256655 h 1778409"/>
                      <a:gd name="connsiteX3" fmla="*/ 983004 w 2265365"/>
                      <a:gd name="connsiteY3" fmla="*/ 1256818 h 1778409"/>
                      <a:gd name="connsiteX4" fmla="*/ 2255918 w 2265365"/>
                      <a:gd name="connsiteY4" fmla="*/ 1641597 h 1778409"/>
                      <a:gd name="connsiteX5" fmla="*/ 2265365 w 2265365"/>
                      <a:gd name="connsiteY5" fmla="*/ 1778409 h 1778409"/>
                      <a:gd name="connsiteX6" fmla="*/ 854571 w 2265365"/>
                      <a:gd name="connsiteY6" fmla="*/ 1274636 h 1778409"/>
                      <a:gd name="connsiteX7" fmla="*/ 1696817 w 2265365"/>
                      <a:gd name="connsiteY7" fmla="*/ 243493 h 1778409"/>
                      <a:gd name="connsiteX8" fmla="*/ 4988 w 2265365"/>
                      <a:gd name="connsiteY8" fmla="*/ 43468 h 1778409"/>
                      <a:gd name="connsiteX0" fmla="*/ 4988 w 2265365"/>
                      <a:gd name="connsiteY0" fmla="*/ 43468 h 1778409"/>
                      <a:gd name="connsiteX1" fmla="*/ 0 w 2265365"/>
                      <a:gd name="connsiteY1" fmla="*/ 0 h 1778409"/>
                      <a:gd name="connsiteX2" fmla="*/ 1855113 w 2265365"/>
                      <a:gd name="connsiteY2" fmla="*/ 256655 h 1778409"/>
                      <a:gd name="connsiteX3" fmla="*/ 983004 w 2265365"/>
                      <a:gd name="connsiteY3" fmla="*/ 1256818 h 1778409"/>
                      <a:gd name="connsiteX4" fmla="*/ 2255918 w 2265365"/>
                      <a:gd name="connsiteY4" fmla="*/ 1641597 h 1778409"/>
                      <a:gd name="connsiteX5" fmla="*/ 2265365 w 2265365"/>
                      <a:gd name="connsiteY5" fmla="*/ 1778409 h 1778409"/>
                      <a:gd name="connsiteX6" fmla="*/ 829668 w 2265365"/>
                      <a:gd name="connsiteY6" fmla="*/ 1028161 h 1778409"/>
                      <a:gd name="connsiteX7" fmla="*/ 1696817 w 2265365"/>
                      <a:gd name="connsiteY7" fmla="*/ 243493 h 1778409"/>
                      <a:gd name="connsiteX8" fmla="*/ 4988 w 2265365"/>
                      <a:gd name="connsiteY8" fmla="*/ 43468 h 1778409"/>
                      <a:gd name="connsiteX0" fmla="*/ 4988 w 2265365"/>
                      <a:gd name="connsiteY0" fmla="*/ 43468 h 1778409"/>
                      <a:gd name="connsiteX1" fmla="*/ 0 w 2265365"/>
                      <a:gd name="connsiteY1" fmla="*/ 0 h 1778409"/>
                      <a:gd name="connsiteX2" fmla="*/ 1855113 w 2265365"/>
                      <a:gd name="connsiteY2" fmla="*/ 256655 h 1778409"/>
                      <a:gd name="connsiteX3" fmla="*/ 918965 w 2265365"/>
                      <a:gd name="connsiteY3" fmla="*/ 1049637 h 1778409"/>
                      <a:gd name="connsiteX4" fmla="*/ 2255918 w 2265365"/>
                      <a:gd name="connsiteY4" fmla="*/ 1641597 h 1778409"/>
                      <a:gd name="connsiteX5" fmla="*/ 2265365 w 2265365"/>
                      <a:gd name="connsiteY5" fmla="*/ 1778409 h 1778409"/>
                      <a:gd name="connsiteX6" fmla="*/ 829668 w 2265365"/>
                      <a:gd name="connsiteY6" fmla="*/ 1028161 h 1778409"/>
                      <a:gd name="connsiteX7" fmla="*/ 1696817 w 2265365"/>
                      <a:gd name="connsiteY7" fmla="*/ 243493 h 1778409"/>
                      <a:gd name="connsiteX8" fmla="*/ 4988 w 2265365"/>
                      <a:gd name="connsiteY8" fmla="*/ 43468 h 1778409"/>
                      <a:gd name="connsiteX0" fmla="*/ 4988 w 2265365"/>
                      <a:gd name="connsiteY0" fmla="*/ 43468 h 1778409"/>
                      <a:gd name="connsiteX1" fmla="*/ 0 w 2265365"/>
                      <a:gd name="connsiteY1" fmla="*/ 0 h 1778409"/>
                      <a:gd name="connsiteX2" fmla="*/ 1855113 w 2265365"/>
                      <a:gd name="connsiteY2" fmla="*/ 256655 h 1778409"/>
                      <a:gd name="connsiteX3" fmla="*/ 918965 w 2265365"/>
                      <a:gd name="connsiteY3" fmla="*/ 1049637 h 1778409"/>
                      <a:gd name="connsiteX4" fmla="*/ 2255918 w 2265365"/>
                      <a:gd name="connsiteY4" fmla="*/ 1641597 h 1778409"/>
                      <a:gd name="connsiteX5" fmla="*/ 2265365 w 2265365"/>
                      <a:gd name="connsiteY5" fmla="*/ 1778409 h 1778409"/>
                      <a:gd name="connsiteX6" fmla="*/ 829668 w 2265365"/>
                      <a:gd name="connsiteY6" fmla="*/ 1028161 h 1778409"/>
                      <a:gd name="connsiteX7" fmla="*/ 1696817 w 2265365"/>
                      <a:gd name="connsiteY7" fmla="*/ 243493 h 1778409"/>
                      <a:gd name="connsiteX8" fmla="*/ 4988 w 2265365"/>
                      <a:gd name="connsiteY8" fmla="*/ 43468 h 1778409"/>
                      <a:gd name="connsiteX0" fmla="*/ 4988 w 2265365"/>
                      <a:gd name="connsiteY0" fmla="*/ 43468 h 1778409"/>
                      <a:gd name="connsiteX1" fmla="*/ 0 w 2265365"/>
                      <a:gd name="connsiteY1" fmla="*/ 0 h 1778409"/>
                      <a:gd name="connsiteX2" fmla="*/ 1855113 w 2265365"/>
                      <a:gd name="connsiteY2" fmla="*/ 256655 h 1778409"/>
                      <a:gd name="connsiteX3" fmla="*/ 929639 w 2265365"/>
                      <a:gd name="connsiteY3" fmla="*/ 1046065 h 1778409"/>
                      <a:gd name="connsiteX4" fmla="*/ 2255918 w 2265365"/>
                      <a:gd name="connsiteY4" fmla="*/ 1641597 h 1778409"/>
                      <a:gd name="connsiteX5" fmla="*/ 2265365 w 2265365"/>
                      <a:gd name="connsiteY5" fmla="*/ 1778409 h 1778409"/>
                      <a:gd name="connsiteX6" fmla="*/ 829668 w 2265365"/>
                      <a:gd name="connsiteY6" fmla="*/ 1028161 h 1778409"/>
                      <a:gd name="connsiteX7" fmla="*/ 1696817 w 2265365"/>
                      <a:gd name="connsiteY7" fmla="*/ 243493 h 1778409"/>
                      <a:gd name="connsiteX8" fmla="*/ 4988 w 2265365"/>
                      <a:gd name="connsiteY8" fmla="*/ 43468 h 1778409"/>
                      <a:gd name="connsiteX0" fmla="*/ 4988 w 2265365"/>
                      <a:gd name="connsiteY0" fmla="*/ 43468 h 1778409"/>
                      <a:gd name="connsiteX1" fmla="*/ 0 w 2265365"/>
                      <a:gd name="connsiteY1" fmla="*/ 0 h 1778409"/>
                      <a:gd name="connsiteX2" fmla="*/ 1855113 w 2265365"/>
                      <a:gd name="connsiteY2" fmla="*/ 256655 h 1778409"/>
                      <a:gd name="connsiteX3" fmla="*/ 929639 w 2265365"/>
                      <a:gd name="connsiteY3" fmla="*/ 1046065 h 1778409"/>
                      <a:gd name="connsiteX4" fmla="*/ 2255918 w 2265365"/>
                      <a:gd name="connsiteY4" fmla="*/ 1641597 h 1778409"/>
                      <a:gd name="connsiteX5" fmla="*/ 2265365 w 2265365"/>
                      <a:gd name="connsiteY5" fmla="*/ 1778409 h 1778409"/>
                      <a:gd name="connsiteX6" fmla="*/ 829668 w 2265365"/>
                      <a:gd name="connsiteY6" fmla="*/ 1028161 h 1778409"/>
                      <a:gd name="connsiteX7" fmla="*/ 1696817 w 2265365"/>
                      <a:gd name="connsiteY7" fmla="*/ 243493 h 1778409"/>
                      <a:gd name="connsiteX8" fmla="*/ 4988 w 2265365"/>
                      <a:gd name="connsiteY8" fmla="*/ 43468 h 1778409"/>
                      <a:gd name="connsiteX0" fmla="*/ 4988 w 2265365"/>
                      <a:gd name="connsiteY0" fmla="*/ 43468 h 1778409"/>
                      <a:gd name="connsiteX1" fmla="*/ 0 w 2265365"/>
                      <a:gd name="connsiteY1" fmla="*/ 0 h 1778409"/>
                      <a:gd name="connsiteX2" fmla="*/ 1855113 w 2265365"/>
                      <a:gd name="connsiteY2" fmla="*/ 256655 h 1778409"/>
                      <a:gd name="connsiteX3" fmla="*/ 929639 w 2265365"/>
                      <a:gd name="connsiteY3" fmla="*/ 1046065 h 1778409"/>
                      <a:gd name="connsiteX4" fmla="*/ 2252361 w 2265365"/>
                      <a:gd name="connsiteY4" fmla="*/ 1677318 h 1778409"/>
                      <a:gd name="connsiteX5" fmla="*/ 2265365 w 2265365"/>
                      <a:gd name="connsiteY5" fmla="*/ 1778409 h 1778409"/>
                      <a:gd name="connsiteX6" fmla="*/ 829668 w 2265365"/>
                      <a:gd name="connsiteY6" fmla="*/ 1028161 h 1778409"/>
                      <a:gd name="connsiteX7" fmla="*/ 1696817 w 2265365"/>
                      <a:gd name="connsiteY7" fmla="*/ 243493 h 1778409"/>
                      <a:gd name="connsiteX8" fmla="*/ 4988 w 2265365"/>
                      <a:gd name="connsiteY8" fmla="*/ 43468 h 1778409"/>
                      <a:gd name="connsiteX0" fmla="*/ 4988 w 2265365"/>
                      <a:gd name="connsiteY0" fmla="*/ 43468 h 1778409"/>
                      <a:gd name="connsiteX1" fmla="*/ 0 w 2265365"/>
                      <a:gd name="connsiteY1" fmla="*/ 0 h 1778409"/>
                      <a:gd name="connsiteX2" fmla="*/ 1855113 w 2265365"/>
                      <a:gd name="connsiteY2" fmla="*/ 256655 h 1778409"/>
                      <a:gd name="connsiteX3" fmla="*/ 929639 w 2265365"/>
                      <a:gd name="connsiteY3" fmla="*/ 1046065 h 1778409"/>
                      <a:gd name="connsiteX4" fmla="*/ 2252361 w 2265365"/>
                      <a:gd name="connsiteY4" fmla="*/ 1677318 h 1778409"/>
                      <a:gd name="connsiteX5" fmla="*/ 2265365 w 2265365"/>
                      <a:gd name="connsiteY5" fmla="*/ 1778409 h 1778409"/>
                      <a:gd name="connsiteX6" fmla="*/ 829668 w 2265365"/>
                      <a:gd name="connsiteY6" fmla="*/ 1028161 h 1778409"/>
                      <a:gd name="connsiteX7" fmla="*/ 1696817 w 2265365"/>
                      <a:gd name="connsiteY7" fmla="*/ 243493 h 1778409"/>
                      <a:gd name="connsiteX8" fmla="*/ 4988 w 2265365"/>
                      <a:gd name="connsiteY8" fmla="*/ 43468 h 1778409"/>
                      <a:gd name="connsiteX0" fmla="*/ 4988 w 2265365"/>
                      <a:gd name="connsiteY0" fmla="*/ 43468 h 1778409"/>
                      <a:gd name="connsiteX1" fmla="*/ 0 w 2265365"/>
                      <a:gd name="connsiteY1" fmla="*/ 0 h 1778409"/>
                      <a:gd name="connsiteX2" fmla="*/ 1855113 w 2265365"/>
                      <a:gd name="connsiteY2" fmla="*/ 256655 h 1778409"/>
                      <a:gd name="connsiteX3" fmla="*/ 929639 w 2265365"/>
                      <a:gd name="connsiteY3" fmla="*/ 1046065 h 1778409"/>
                      <a:gd name="connsiteX4" fmla="*/ 2252361 w 2265365"/>
                      <a:gd name="connsiteY4" fmla="*/ 1677318 h 1778409"/>
                      <a:gd name="connsiteX5" fmla="*/ 2265365 w 2265365"/>
                      <a:gd name="connsiteY5" fmla="*/ 1778409 h 1778409"/>
                      <a:gd name="connsiteX6" fmla="*/ 829668 w 2265365"/>
                      <a:gd name="connsiteY6" fmla="*/ 1028161 h 1778409"/>
                      <a:gd name="connsiteX7" fmla="*/ 1753740 w 2265365"/>
                      <a:gd name="connsiteY7" fmla="*/ 261353 h 1778409"/>
                      <a:gd name="connsiteX8" fmla="*/ 4988 w 2265365"/>
                      <a:gd name="connsiteY8" fmla="*/ 43468 h 1778409"/>
                      <a:gd name="connsiteX0" fmla="*/ 4988 w 2265365"/>
                      <a:gd name="connsiteY0" fmla="*/ 43468 h 1778409"/>
                      <a:gd name="connsiteX1" fmla="*/ 0 w 2265365"/>
                      <a:gd name="connsiteY1" fmla="*/ 0 h 1778409"/>
                      <a:gd name="connsiteX2" fmla="*/ 1855113 w 2265365"/>
                      <a:gd name="connsiteY2" fmla="*/ 256655 h 1778409"/>
                      <a:gd name="connsiteX3" fmla="*/ 929639 w 2265365"/>
                      <a:gd name="connsiteY3" fmla="*/ 1046065 h 1778409"/>
                      <a:gd name="connsiteX4" fmla="*/ 2252361 w 2265365"/>
                      <a:gd name="connsiteY4" fmla="*/ 1677318 h 1778409"/>
                      <a:gd name="connsiteX5" fmla="*/ 2265365 w 2265365"/>
                      <a:gd name="connsiteY5" fmla="*/ 1778409 h 1778409"/>
                      <a:gd name="connsiteX6" fmla="*/ 829668 w 2265365"/>
                      <a:gd name="connsiteY6" fmla="*/ 1028161 h 1778409"/>
                      <a:gd name="connsiteX7" fmla="*/ 1753740 w 2265365"/>
                      <a:gd name="connsiteY7" fmla="*/ 261353 h 1778409"/>
                      <a:gd name="connsiteX8" fmla="*/ 4988 w 2265365"/>
                      <a:gd name="connsiteY8" fmla="*/ 43468 h 1778409"/>
                      <a:gd name="connsiteX0" fmla="*/ 4988 w 2284380"/>
                      <a:gd name="connsiteY0" fmla="*/ 43468 h 1778409"/>
                      <a:gd name="connsiteX1" fmla="*/ 0 w 2284380"/>
                      <a:gd name="connsiteY1" fmla="*/ 0 h 1778409"/>
                      <a:gd name="connsiteX2" fmla="*/ 1855113 w 2284380"/>
                      <a:gd name="connsiteY2" fmla="*/ 256655 h 1778409"/>
                      <a:gd name="connsiteX3" fmla="*/ 929639 w 2284380"/>
                      <a:gd name="connsiteY3" fmla="*/ 1046065 h 1778409"/>
                      <a:gd name="connsiteX4" fmla="*/ 2284380 w 2284380"/>
                      <a:gd name="connsiteY4" fmla="*/ 1441560 h 1778409"/>
                      <a:gd name="connsiteX5" fmla="*/ 2265365 w 2284380"/>
                      <a:gd name="connsiteY5" fmla="*/ 1778409 h 1778409"/>
                      <a:gd name="connsiteX6" fmla="*/ 829668 w 2284380"/>
                      <a:gd name="connsiteY6" fmla="*/ 1028161 h 1778409"/>
                      <a:gd name="connsiteX7" fmla="*/ 1753740 w 2284380"/>
                      <a:gd name="connsiteY7" fmla="*/ 261353 h 1778409"/>
                      <a:gd name="connsiteX8" fmla="*/ 4988 w 2284380"/>
                      <a:gd name="connsiteY8" fmla="*/ 43468 h 1778409"/>
                      <a:gd name="connsiteX0" fmla="*/ 4988 w 2286710"/>
                      <a:gd name="connsiteY0" fmla="*/ 43468 h 1503358"/>
                      <a:gd name="connsiteX1" fmla="*/ 0 w 2286710"/>
                      <a:gd name="connsiteY1" fmla="*/ 0 h 1503358"/>
                      <a:gd name="connsiteX2" fmla="*/ 1855113 w 2286710"/>
                      <a:gd name="connsiteY2" fmla="*/ 256655 h 1503358"/>
                      <a:gd name="connsiteX3" fmla="*/ 929639 w 2286710"/>
                      <a:gd name="connsiteY3" fmla="*/ 1046065 h 1503358"/>
                      <a:gd name="connsiteX4" fmla="*/ 2284380 w 2286710"/>
                      <a:gd name="connsiteY4" fmla="*/ 1441560 h 1503358"/>
                      <a:gd name="connsiteX5" fmla="*/ 2286710 w 2286710"/>
                      <a:gd name="connsiteY5" fmla="*/ 1503358 h 1503358"/>
                      <a:gd name="connsiteX6" fmla="*/ 829668 w 2286710"/>
                      <a:gd name="connsiteY6" fmla="*/ 1028161 h 1503358"/>
                      <a:gd name="connsiteX7" fmla="*/ 1753740 w 2286710"/>
                      <a:gd name="connsiteY7" fmla="*/ 261353 h 1503358"/>
                      <a:gd name="connsiteX8" fmla="*/ 4988 w 2286710"/>
                      <a:gd name="connsiteY8" fmla="*/ 43468 h 1503358"/>
                      <a:gd name="connsiteX0" fmla="*/ 4988 w 2286710"/>
                      <a:gd name="connsiteY0" fmla="*/ 43468 h 1503358"/>
                      <a:gd name="connsiteX1" fmla="*/ 0 w 2286710"/>
                      <a:gd name="connsiteY1" fmla="*/ 0 h 1503358"/>
                      <a:gd name="connsiteX2" fmla="*/ 1855113 w 2286710"/>
                      <a:gd name="connsiteY2" fmla="*/ 256655 h 1503358"/>
                      <a:gd name="connsiteX3" fmla="*/ 929639 w 2286710"/>
                      <a:gd name="connsiteY3" fmla="*/ 1046065 h 1503358"/>
                      <a:gd name="connsiteX4" fmla="*/ 2284380 w 2286710"/>
                      <a:gd name="connsiteY4" fmla="*/ 1441560 h 1503358"/>
                      <a:gd name="connsiteX5" fmla="*/ 2286710 w 2286710"/>
                      <a:gd name="connsiteY5" fmla="*/ 1503358 h 1503358"/>
                      <a:gd name="connsiteX6" fmla="*/ 829668 w 2286710"/>
                      <a:gd name="connsiteY6" fmla="*/ 1028161 h 1503358"/>
                      <a:gd name="connsiteX7" fmla="*/ 1753740 w 2286710"/>
                      <a:gd name="connsiteY7" fmla="*/ 261353 h 1503358"/>
                      <a:gd name="connsiteX8" fmla="*/ 4988 w 2286710"/>
                      <a:gd name="connsiteY8" fmla="*/ 43468 h 1503358"/>
                      <a:gd name="connsiteX0" fmla="*/ 4988 w 2286710"/>
                      <a:gd name="connsiteY0" fmla="*/ 43468 h 1503358"/>
                      <a:gd name="connsiteX1" fmla="*/ 0 w 2286710"/>
                      <a:gd name="connsiteY1" fmla="*/ 0 h 1503358"/>
                      <a:gd name="connsiteX2" fmla="*/ 1855113 w 2286710"/>
                      <a:gd name="connsiteY2" fmla="*/ 256655 h 1503358"/>
                      <a:gd name="connsiteX3" fmla="*/ 929639 w 2286710"/>
                      <a:gd name="connsiteY3" fmla="*/ 1046065 h 1503358"/>
                      <a:gd name="connsiteX4" fmla="*/ 2284380 w 2286710"/>
                      <a:gd name="connsiteY4" fmla="*/ 1441560 h 1503358"/>
                      <a:gd name="connsiteX5" fmla="*/ 2286710 w 2286710"/>
                      <a:gd name="connsiteY5" fmla="*/ 1503358 h 1503358"/>
                      <a:gd name="connsiteX6" fmla="*/ 829668 w 2286710"/>
                      <a:gd name="connsiteY6" fmla="*/ 1028161 h 1503358"/>
                      <a:gd name="connsiteX7" fmla="*/ 1753740 w 2286710"/>
                      <a:gd name="connsiteY7" fmla="*/ 261353 h 1503358"/>
                      <a:gd name="connsiteX8" fmla="*/ 4988 w 2286710"/>
                      <a:gd name="connsiteY8" fmla="*/ 43468 h 1503358"/>
                      <a:gd name="connsiteX0" fmla="*/ 4988 w 2286710"/>
                      <a:gd name="connsiteY0" fmla="*/ 43468 h 1503358"/>
                      <a:gd name="connsiteX1" fmla="*/ 0 w 2286710"/>
                      <a:gd name="connsiteY1" fmla="*/ 0 h 1503358"/>
                      <a:gd name="connsiteX2" fmla="*/ 1855113 w 2286710"/>
                      <a:gd name="connsiteY2" fmla="*/ 256655 h 1503358"/>
                      <a:gd name="connsiteX3" fmla="*/ 929639 w 2286710"/>
                      <a:gd name="connsiteY3" fmla="*/ 1046065 h 1503358"/>
                      <a:gd name="connsiteX4" fmla="*/ 2284380 w 2286710"/>
                      <a:gd name="connsiteY4" fmla="*/ 1441560 h 1503358"/>
                      <a:gd name="connsiteX5" fmla="*/ 2286710 w 2286710"/>
                      <a:gd name="connsiteY5" fmla="*/ 1503358 h 1503358"/>
                      <a:gd name="connsiteX6" fmla="*/ 829668 w 2286710"/>
                      <a:gd name="connsiteY6" fmla="*/ 1028161 h 1503358"/>
                      <a:gd name="connsiteX7" fmla="*/ 1753740 w 2286710"/>
                      <a:gd name="connsiteY7" fmla="*/ 261353 h 1503358"/>
                      <a:gd name="connsiteX8" fmla="*/ 4988 w 2286710"/>
                      <a:gd name="connsiteY8" fmla="*/ 43468 h 1503358"/>
                      <a:gd name="connsiteX0" fmla="*/ 4988 w 2286710"/>
                      <a:gd name="connsiteY0" fmla="*/ 43468 h 1503358"/>
                      <a:gd name="connsiteX1" fmla="*/ 0 w 2286710"/>
                      <a:gd name="connsiteY1" fmla="*/ 0 h 1503358"/>
                      <a:gd name="connsiteX2" fmla="*/ 1855113 w 2286710"/>
                      <a:gd name="connsiteY2" fmla="*/ 256655 h 1503358"/>
                      <a:gd name="connsiteX3" fmla="*/ 929639 w 2286710"/>
                      <a:gd name="connsiteY3" fmla="*/ 1046065 h 1503358"/>
                      <a:gd name="connsiteX4" fmla="*/ 2284380 w 2286710"/>
                      <a:gd name="connsiteY4" fmla="*/ 1441560 h 1503358"/>
                      <a:gd name="connsiteX5" fmla="*/ 2286710 w 2286710"/>
                      <a:gd name="connsiteY5" fmla="*/ 1503358 h 1503358"/>
                      <a:gd name="connsiteX6" fmla="*/ 829668 w 2286710"/>
                      <a:gd name="connsiteY6" fmla="*/ 1028161 h 1503358"/>
                      <a:gd name="connsiteX7" fmla="*/ 1753740 w 2286710"/>
                      <a:gd name="connsiteY7" fmla="*/ 261353 h 1503358"/>
                      <a:gd name="connsiteX8" fmla="*/ 4988 w 2286710"/>
                      <a:gd name="connsiteY8" fmla="*/ 43468 h 1503358"/>
                      <a:gd name="connsiteX0" fmla="*/ 4988 w 2286710"/>
                      <a:gd name="connsiteY0" fmla="*/ 43468 h 1503358"/>
                      <a:gd name="connsiteX1" fmla="*/ 0 w 2286710"/>
                      <a:gd name="connsiteY1" fmla="*/ 0 h 1503358"/>
                      <a:gd name="connsiteX2" fmla="*/ 1855113 w 2286710"/>
                      <a:gd name="connsiteY2" fmla="*/ 256655 h 1503358"/>
                      <a:gd name="connsiteX3" fmla="*/ 929639 w 2286710"/>
                      <a:gd name="connsiteY3" fmla="*/ 1046065 h 1503358"/>
                      <a:gd name="connsiteX4" fmla="*/ 2284380 w 2286710"/>
                      <a:gd name="connsiteY4" fmla="*/ 1441560 h 1503358"/>
                      <a:gd name="connsiteX5" fmla="*/ 2286710 w 2286710"/>
                      <a:gd name="connsiteY5" fmla="*/ 1503358 h 1503358"/>
                      <a:gd name="connsiteX6" fmla="*/ 829668 w 2286710"/>
                      <a:gd name="connsiteY6" fmla="*/ 1028161 h 1503358"/>
                      <a:gd name="connsiteX7" fmla="*/ 1753740 w 2286710"/>
                      <a:gd name="connsiteY7" fmla="*/ 261353 h 1503358"/>
                      <a:gd name="connsiteX8" fmla="*/ 4988 w 2286710"/>
                      <a:gd name="connsiteY8" fmla="*/ 43468 h 1503358"/>
                      <a:gd name="connsiteX0" fmla="*/ 4988 w 2286710"/>
                      <a:gd name="connsiteY0" fmla="*/ 43468 h 1503358"/>
                      <a:gd name="connsiteX1" fmla="*/ 0 w 2286710"/>
                      <a:gd name="connsiteY1" fmla="*/ 0 h 1503358"/>
                      <a:gd name="connsiteX2" fmla="*/ 1855113 w 2286710"/>
                      <a:gd name="connsiteY2" fmla="*/ 256655 h 1503358"/>
                      <a:gd name="connsiteX3" fmla="*/ 911850 w 2286710"/>
                      <a:gd name="connsiteY3" fmla="*/ 1038920 h 1503358"/>
                      <a:gd name="connsiteX4" fmla="*/ 2284380 w 2286710"/>
                      <a:gd name="connsiteY4" fmla="*/ 1441560 h 1503358"/>
                      <a:gd name="connsiteX5" fmla="*/ 2286710 w 2286710"/>
                      <a:gd name="connsiteY5" fmla="*/ 1503358 h 1503358"/>
                      <a:gd name="connsiteX6" fmla="*/ 829668 w 2286710"/>
                      <a:gd name="connsiteY6" fmla="*/ 1028161 h 1503358"/>
                      <a:gd name="connsiteX7" fmla="*/ 1753740 w 2286710"/>
                      <a:gd name="connsiteY7" fmla="*/ 261353 h 1503358"/>
                      <a:gd name="connsiteX8" fmla="*/ 4988 w 2286710"/>
                      <a:gd name="connsiteY8" fmla="*/ 43468 h 1503358"/>
                      <a:gd name="connsiteX0" fmla="*/ 4988 w 2286710"/>
                      <a:gd name="connsiteY0" fmla="*/ 43468 h 1503358"/>
                      <a:gd name="connsiteX1" fmla="*/ 0 w 2286710"/>
                      <a:gd name="connsiteY1" fmla="*/ 0 h 1503358"/>
                      <a:gd name="connsiteX2" fmla="*/ 1855113 w 2286710"/>
                      <a:gd name="connsiteY2" fmla="*/ 256655 h 1503358"/>
                      <a:gd name="connsiteX3" fmla="*/ 911850 w 2286710"/>
                      <a:gd name="connsiteY3" fmla="*/ 1038920 h 1503358"/>
                      <a:gd name="connsiteX4" fmla="*/ 2284380 w 2286710"/>
                      <a:gd name="connsiteY4" fmla="*/ 1441560 h 1503358"/>
                      <a:gd name="connsiteX5" fmla="*/ 2286710 w 2286710"/>
                      <a:gd name="connsiteY5" fmla="*/ 1503358 h 1503358"/>
                      <a:gd name="connsiteX6" fmla="*/ 829668 w 2286710"/>
                      <a:gd name="connsiteY6" fmla="*/ 1028161 h 1503358"/>
                      <a:gd name="connsiteX7" fmla="*/ 1753740 w 2286710"/>
                      <a:gd name="connsiteY7" fmla="*/ 261353 h 1503358"/>
                      <a:gd name="connsiteX8" fmla="*/ 4988 w 2286710"/>
                      <a:gd name="connsiteY8" fmla="*/ 43468 h 1503358"/>
                      <a:gd name="connsiteX0" fmla="*/ 4988 w 2286710"/>
                      <a:gd name="connsiteY0" fmla="*/ 43468 h 1503358"/>
                      <a:gd name="connsiteX1" fmla="*/ 0 w 2286710"/>
                      <a:gd name="connsiteY1" fmla="*/ 0 h 1503358"/>
                      <a:gd name="connsiteX2" fmla="*/ 1855113 w 2286710"/>
                      <a:gd name="connsiteY2" fmla="*/ 256655 h 1503358"/>
                      <a:gd name="connsiteX3" fmla="*/ 911850 w 2286710"/>
                      <a:gd name="connsiteY3" fmla="*/ 1038920 h 1503358"/>
                      <a:gd name="connsiteX4" fmla="*/ 2284380 w 2286710"/>
                      <a:gd name="connsiteY4" fmla="*/ 1441560 h 1503358"/>
                      <a:gd name="connsiteX5" fmla="*/ 2286710 w 2286710"/>
                      <a:gd name="connsiteY5" fmla="*/ 1503358 h 1503358"/>
                      <a:gd name="connsiteX6" fmla="*/ 829668 w 2286710"/>
                      <a:gd name="connsiteY6" fmla="*/ 1028161 h 1503358"/>
                      <a:gd name="connsiteX7" fmla="*/ 1753740 w 2286710"/>
                      <a:gd name="connsiteY7" fmla="*/ 261353 h 1503358"/>
                      <a:gd name="connsiteX8" fmla="*/ 4988 w 2286710"/>
                      <a:gd name="connsiteY8" fmla="*/ 43468 h 1503358"/>
                      <a:gd name="connsiteX0" fmla="*/ 14 w 2295966"/>
                      <a:gd name="connsiteY0" fmla="*/ 39896 h 1503358"/>
                      <a:gd name="connsiteX1" fmla="*/ 9256 w 2295966"/>
                      <a:gd name="connsiteY1" fmla="*/ 0 h 1503358"/>
                      <a:gd name="connsiteX2" fmla="*/ 1864369 w 2295966"/>
                      <a:gd name="connsiteY2" fmla="*/ 256655 h 1503358"/>
                      <a:gd name="connsiteX3" fmla="*/ 921106 w 2295966"/>
                      <a:gd name="connsiteY3" fmla="*/ 1038920 h 1503358"/>
                      <a:gd name="connsiteX4" fmla="*/ 2293636 w 2295966"/>
                      <a:gd name="connsiteY4" fmla="*/ 1441560 h 1503358"/>
                      <a:gd name="connsiteX5" fmla="*/ 2295966 w 2295966"/>
                      <a:gd name="connsiteY5" fmla="*/ 1503358 h 1503358"/>
                      <a:gd name="connsiteX6" fmla="*/ 838924 w 2295966"/>
                      <a:gd name="connsiteY6" fmla="*/ 1028161 h 1503358"/>
                      <a:gd name="connsiteX7" fmla="*/ 1762996 w 2295966"/>
                      <a:gd name="connsiteY7" fmla="*/ 261353 h 1503358"/>
                      <a:gd name="connsiteX8" fmla="*/ 14 w 2295966"/>
                      <a:gd name="connsiteY8" fmla="*/ 39896 h 1503358"/>
                      <a:gd name="connsiteX0" fmla="*/ 1431 w 2286710"/>
                      <a:gd name="connsiteY0" fmla="*/ 32752 h 1503358"/>
                      <a:gd name="connsiteX1" fmla="*/ 0 w 2286710"/>
                      <a:gd name="connsiteY1" fmla="*/ 0 h 1503358"/>
                      <a:gd name="connsiteX2" fmla="*/ 1855113 w 2286710"/>
                      <a:gd name="connsiteY2" fmla="*/ 256655 h 1503358"/>
                      <a:gd name="connsiteX3" fmla="*/ 911850 w 2286710"/>
                      <a:gd name="connsiteY3" fmla="*/ 1038920 h 1503358"/>
                      <a:gd name="connsiteX4" fmla="*/ 2284380 w 2286710"/>
                      <a:gd name="connsiteY4" fmla="*/ 1441560 h 1503358"/>
                      <a:gd name="connsiteX5" fmla="*/ 2286710 w 2286710"/>
                      <a:gd name="connsiteY5" fmla="*/ 1503358 h 1503358"/>
                      <a:gd name="connsiteX6" fmla="*/ 829668 w 2286710"/>
                      <a:gd name="connsiteY6" fmla="*/ 1028161 h 1503358"/>
                      <a:gd name="connsiteX7" fmla="*/ 1753740 w 2286710"/>
                      <a:gd name="connsiteY7" fmla="*/ 261353 h 1503358"/>
                      <a:gd name="connsiteX8" fmla="*/ 1431 w 2286710"/>
                      <a:gd name="connsiteY8" fmla="*/ 32752 h 1503358"/>
                      <a:gd name="connsiteX0" fmla="*/ 1431 w 2286710"/>
                      <a:gd name="connsiteY0" fmla="*/ 32752 h 1503358"/>
                      <a:gd name="connsiteX1" fmla="*/ 0 w 2286710"/>
                      <a:gd name="connsiteY1" fmla="*/ 0 h 1503358"/>
                      <a:gd name="connsiteX2" fmla="*/ 1855113 w 2286710"/>
                      <a:gd name="connsiteY2" fmla="*/ 256655 h 1503358"/>
                      <a:gd name="connsiteX3" fmla="*/ 911850 w 2286710"/>
                      <a:gd name="connsiteY3" fmla="*/ 1038920 h 1503358"/>
                      <a:gd name="connsiteX4" fmla="*/ 2284380 w 2286710"/>
                      <a:gd name="connsiteY4" fmla="*/ 1441560 h 1503358"/>
                      <a:gd name="connsiteX5" fmla="*/ 2286710 w 2286710"/>
                      <a:gd name="connsiteY5" fmla="*/ 1503358 h 1503358"/>
                      <a:gd name="connsiteX6" fmla="*/ 829668 w 2286710"/>
                      <a:gd name="connsiteY6" fmla="*/ 1028161 h 1503358"/>
                      <a:gd name="connsiteX7" fmla="*/ 1753740 w 2286710"/>
                      <a:gd name="connsiteY7" fmla="*/ 261353 h 1503358"/>
                      <a:gd name="connsiteX8" fmla="*/ 1431 w 2286710"/>
                      <a:gd name="connsiteY8" fmla="*/ 32752 h 1503358"/>
                      <a:gd name="connsiteX0" fmla="*/ 1431 w 2286710"/>
                      <a:gd name="connsiteY0" fmla="*/ 32752 h 1503358"/>
                      <a:gd name="connsiteX1" fmla="*/ 0 w 2286710"/>
                      <a:gd name="connsiteY1" fmla="*/ 0 h 1503358"/>
                      <a:gd name="connsiteX2" fmla="*/ 1855113 w 2286710"/>
                      <a:gd name="connsiteY2" fmla="*/ 256655 h 1503358"/>
                      <a:gd name="connsiteX3" fmla="*/ 911850 w 2286710"/>
                      <a:gd name="connsiteY3" fmla="*/ 1038920 h 1503358"/>
                      <a:gd name="connsiteX4" fmla="*/ 2284380 w 2286710"/>
                      <a:gd name="connsiteY4" fmla="*/ 1441560 h 1503358"/>
                      <a:gd name="connsiteX5" fmla="*/ 2286710 w 2286710"/>
                      <a:gd name="connsiteY5" fmla="*/ 1503358 h 1503358"/>
                      <a:gd name="connsiteX6" fmla="*/ 808322 w 2286710"/>
                      <a:gd name="connsiteY6" fmla="*/ 1028161 h 1503358"/>
                      <a:gd name="connsiteX7" fmla="*/ 1753740 w 2286710"/>
                      <a:gd name="connsiteY7" fmla="*/ 261353 h 1503358"/>
                      <a:gd name="connsiteX8" fmla="*/ 1431 w 2286710"/>
                      <a:gd name="connsiteY8" fmla="*/ 32752 h 1503358"/>
                      <a:gd name="connsiteX0" fmla="*/ 1431 w 2286710"/>
                      <a:gd name="connsiteY0" fmla="*/ 32752 h 1503358"/>
                      <a:gd name="connsiteX1" fmla="*/ 0 w 2286710"/>
                      <a:gd name="connsiteY1" fmla="*/ 0 h 1503358"/>
                      <a:gd name="connsiteX2" fmla="*/ 1855113 w 2286710"/>
                      <a:gd name="connsiteY2" fmla="*/ 256655 h 1503358"/>
                      <a:gd name="connsiteX3" fmla="*/ 911850 w 2286710"/>
                      <a:gd name="connsiteY3" fmla="*/ 1038920 h 1503358"/>
                      <a:gd name="connsiteX4" fmla="*/ 2284380 w 2286710"/>
                      <a:gd name="connsiteY4" fmla="*/ 1441560 h 1503358"/>
                      <a:gd name="connsiteX5" fmla="*/ 2286710 w 2286710"/>
                      <a:gd name="connsiteY5" fmla="*/ 1503358 h 1503358"/>
                      <a:gd name="connsiteX6" fmla="*/ 808322 w 2286710"/>
                      <a:gd name="connsiteY6" fmla="*/ 1028161 h 1503358"/>
                      <a:gd name="connsiteX7" fmla="*/ 1775087 w 2286710"/>
                      <a:gd name="connsiteY7" fmla="*/ 243492 h 1503358"/>
                      <a:gd name="connsiteX8" fmla="*/ 1431 w 2286710"/>
                      <a:gd name="connsiteY8" fmla="*/ 32752 h 1503358"/>
                      <a:gd name="connsiteX0" fmla="*/ 1431 w 2286710"/>
                      <a:gd name="connsiteY0" fmla="*/ 32752 h 1503358"/>
                      <a:gd name="connsiteX1" fmla="*/ 0 w 2286710"/>
                      <a:gd name="connsiteY1" fmla="*/ 0 h 1503358"/>
                      <a:gd name="connsiteX2" fmla="*/ 1855113 w 2286710"/>
                      <a:gd name="connsiteY2" fmla="*/ 256655 h 1503358"/>
                      <a:gd name="connsiteX3" fmla="*/ 911850 w 2286710"/>
                      <a:gd name="connsiteY3" fmla="*/ 1038920 h 1503358"/>
                      <a:gd name="connsiteX4" fmla="*/ 2284380 w 2286710"/>
                      <a:gd name="connsiteY4" fmla="*/ 1441560 h 1503358"/>
                      <a:gd name="connsiteX5" fmla="*/ 2286710 w 2286710"/>
                      <a:gd name="connsiteY5" fmla="*/ 1503358 h 1503358"/>
                      <a:gd name="connsiteX6" fmla="*/ 808322 w 2286710"/>
                      <a:gd name="connsiteY6" fmla="*/ 1028161 h 1503358"/>
                      <a:gd name="connsiteX7" fmla="*/ 1775087 w 2286710"/>
                      <a:gd name="connsiteY7" fmla="*/ 243492 h 1503358"/>
                      <a:gd name="connsiteX8" fmla="*/ 1431 w 2286710"/>
                      <a:gd name="connsiteY8" fmla="*/ 32752 h 1503358"/>
                      <a:gd name="connsiteX0" fmla="*/ 1431 w 2286710"/>
                      <a:gd name="connsiteY0" fmla="*/ 32752 h 1503358"/>
                      <a:gd name="connsiteX1" fmla="*/ 0 w 2286710"/>
                      <a:gd name="connsiteY1" fmla="*/ 0 h 1503358"/>
                      <a:gd name="connsiteX2" fmla="*/ 1855113 w 2286710"/>
                      <a:gd name="connsiteY2" fmla="*/ 256655 h 1503358"/>
                      <a:gd name="connsiteX3" fmla="*/ 911850 w 2286710"/>
                      <a:gd name="connsiteY3" fmla="*/ 1038920 h 1503358"/>
                      <a:gd name="connsiteX4" fmla="*/ 2284380 w 2286710"/>
                      <a:gd name="connsiteY4" fmla="*/ 1441560 h 1503358"/>
                      <a:gd name="connsiteX5" fmla="*/ 2286710 w 2286710"/>
                      <a:gd name="connsiteY5" fmla="*/ 1503358 h 1503358"/>
                      <a:gd name="connsiteX6" fmla="*/ 808322 w 2286710"/>
                      <a:gd name="connsiteY6" fmla="*/ 1028161 h 1503358"/>
                      <a:gd name="connsiteX7" fmla="*/ 1775087 w 2286710"/>
                      <a:gd name="connsiteY7" fmla="*/ 243492 h 1503358"/>
                      <a:gd name="connsiteX8" fmla="*/ 1431 w 2286710"/>
                      <a:gd name="connsiteY8" fmla="*/ 32752 h 1503358"/>
                      <a:gd name="connsiteX0" fmla="*/ 1431 w 2286710"/>
                      <a:gd name="connsiteY0" fmla="*/ 22036 h 1492642"/>
                      <a:gd name="connsiteX1" fmla="*/ 0 w 2286710"/>
                      <a:gd name="connsiteY1" fmla="*/ 0 h 1492642"/>
                      <a:gd name="connsiteX2" fmla="*/ 1855113 w 2286710"/>
                      <a:gd name="connsiteY2" fmla="*/ 245939 h 1492642"/>
                      <a:gd name="connsiteX3" fmla="*/ 911850 w 2286710"/>
                      <a:gd name="connsiteY3" fmla="*/ 1028204 h 1492642"/>
                      <a:gd name="connsiteX4" fmla="*/ 2284380 w 2286710"/>
                      <a:gd name="connsiteY4" fmla="*/ 1430844 h 1492642"/>
                      <a:gd name="connsiteX5" fmla="*/ 2286710 w 2286710"/>
                      <a:gd name="connsiteY5" fmla="*/ 1492642 h 1492642"/>
                      <a:gd name="connsiteX6" fmla="*/ 808322 w 2286710"/>
                      <a:gd name="connsiteY6" fmla="*/ 1017445 h 1492642"/>
                      <a:gd name="connsiteX7" fmla="*/ 1775087 w 2286710"/>
                      <a:gd name="connsiteY7" fmla="*/ 232776 h 1492642"/>
                      <a:gd name="connsiteX8" fmla="*/ 1431 w 2286710"/>
                      <a:gd name="connsiteY8" fmla="*/ 22036 h 1492642"/>
                      <a:gd name="connsiteX0" fmla="*/ 1431 w 2286710"/>
                      <a:gd name="connsiteY0" fmla="*/ 22036 h 1492642"/>
                      <a:gd name="connsiteX1" fmla="*/ 0 w 2286710"/>
                      <a:gd name="connsiteY1" fmla="*/ 0 h 1492642"/>
                      <a:gd name="connsiteX2" fmla="*/ 1855113 w 2286710"/>
                      <a:gd name="connsiteY2" fmla="*/ 245939 h 1492642"/>
                      <a:gd name="connsiteX3" fmla="*/ 911850 w 2286710"/>
                      <a:gd name="connsiteY3" fmla="*/ 1028204 h 1492642"/>
                      <a:gd name="connsiteX4" fmla="*/ 2284380 w 2286710"/>
                      <a:gd name="connsiteY4" fmla="*/ 1430844 h 1492642"/>
                      <a:gd name="connsiteX5" fmla="*/ 2286710 w 2286710"/>
                      <a:gd name="connsiteY5" fmla="*/ 1492642 h 1492642"/>
                      <a:gd name="connsiteX6" fmla="*/ 808322 w 2286710"/>
                      <a:gd name="connsiteY6" fmla="*/ 1017445 h 1492642"/>
                      <a:gd name="connsiteX7" fmla="*/ 1775087 w 2286710"/>
                      <a:gd name="connsiteY7" fmla="*/ 232776 h 1492642"/>
                      <a:gd name="connsiteX8" fmla="*/ 1431 w 2286710"/>
                      <a:gd name="connsiteY8" fmla="*/ 22036 h 1492642"/>
                      <a:gd name="connsiteX0" fmla="*/ 1431 w 2286710"/>
                      <a:gd name="connsiteY0" fmla="*/ 22036 h 1492642"/>
                      <a:gd name="connsiteX1" fmla="*/ 0 w 2286710"/>
                      <a:gd name="connsiteY1" fmla="*/ 0 h 1492642"/>
                      <a:gd name="connsiteX2" fmla="*/ 1855113 w 2286710"/>
                      <a:gd name="connsiteY2" fmla="*/ 245939 h 1492642"/>
                      <a:gd name="connsiteX3" fmla="*/ 911850 w 2286710"/>
                      <a:gd name="connsiteY3" fmla="*/ 1028204 h 1492642"/>
                      <a:gd name="connsiteX4" fmla="*/ 2280822 w 2286710"/>
                      <a:gd name="connsiteY4" fmla="*/ 1412983 h 1492642"/>
                      <a:gd name="connsiteX5" fmla="*/ 2286710 w 2286710"/>
                      <a:gd name="connsiteY5" fmla="*/ 1492642 h 1492642"/>
                      <a:gd name="connsiteX6" fmla="*/ 808322 w 2286710"/>
                      <a:gd name="connsiteY6" fmla="*/ 1017445 h 1492642"/>
                      <a:gd name="connsiteX7" fmla="*/ 1775087 w 2286710"/>
                      <a:gd name="connsiteY7" fmla="*/ 232776 h 1492642"/>
                      <a:gd name="connsiteX8" fmla="*/ 1431 w 2286710"/>
                      <a:gd name="connsiteY8" fmla="*/ 22036 h 1492642"/>
                      <a:gd name="connsiteX0" fmla="*/ 1431 w 2286710"/>
                      <a:gd name="connsiteY0" fmla="*/ 22036 h 1492642"/>
                      <a:gd name="connsiteX1" fmla="*/ 0 w 2286710"/>
                      <a:gd name="connsiteY1" fmla="*/ 0 h 1492642"/>
                      <a:gd name="connsiteX2" fmla="*/ 1855113 w 2286710"/>
                      <a:gd name="connsiteY2" fmla="*/ 245939 h 1492642"/>
                      <a:gd name="connsiteX3" fmla="*/ 911850 w 2286710"/>
                      <a:gd name="connsiteY3" fmla="*/ 1028204 h 1492642"/>
                      <a:gd name="connsiteX4" fmla="*/ 2280822 w 2286710"/>
                      <a:gd name="connsiteY4" fmla="*/ 1412983 h 1492642"/>
                      <a:gd name="connsiteX5" fmla="*/ 2286710 w 2286710"/>
                      <a:gd name="connsiteY5" fmla="*/ 1492642 h 1492642"/>
                      <a:gd name="connsiteX6" fmla="*/ 808322 w 2286710"/>
                      <a:gd name="connsiteY6" fmla="*/ 1017445 h 1492642"/>
                      <a:gd name="connsiteX7" fmla="*/ 1775087 w 2286710"/>
                      <a:gd name="connsiteY7" fmla="*/ 232776 h 1492642"/>
                      <a:gd name="connsiteX8" fmla="*/ 1431 w 2286710"/>
                      <a:gd name="connsiteY8" fmla="*/ 22036 h 1492642"/>
                      <a:gd name="connsiteX0" fmla="*/ 1431 w 2286710"/>
                      <a:gd name="connsiteY0" fmla="*/ 22036 h 1492642"/>
                      <a:gd name="connsiteX1" fmla="*/ 0 w 2286710"/>
                      <a:gd name="connsiteY1" fmla="*/ 0 h 1492642"/>
                      <a:gd name="connsiteX2" fmla="*/ 1855113 w 2286710"/>
                      <a:gd name="connsiteY2" fmla="*/ 245939 h 1492642"/>
                      <a:gd name="connsiteX3" fmla="*/ 911850 w 2286710"/>
                      <a:gd name="connsiteY3" fmla="*/ 1028204 h 1492642"/>
                      <a:gd name="connsiteX4" fmla="*/ 2277264 w 2286710"/>
                      <a:gd name="connsiteY4" fmla="*/ 1402266 h 1492642"/>
                      <a:gd name="connsiteX5" fmla="*/ 2286710 w 2286710"/>
                      <a:gd name="connsiteY5" fmla="*/ 1492642 h 1492642"/>
                      <a:gd name="connsiteX6" fmla="*/ 808322 w 2286710"/>
                      <a:gd name="connsiteY6" fmla="*/ 1017445 h 1492642"/>
                      <a:gd name="connsiteX7" fmla="*/ 1775087 w 2286710"/>
                      <a:gd name="connsiteY7" fmla="*/ 232776 h 1492642"/>
                      <a:gd name="connsiteX8" fmla="*/ 1431 w 2286710"/>
                      <a:gd name="connsiteY8" fmla="*/ 22036 h 1492642"/>
                      <a:gd name="connsiteX0" fmla="*/ 1431 w 2288075"/>
                      <a:gd name="connsiteY0" fmla="*/ 22036 h 1492642"/>
                      <a:gd name="connsiteX1" fmla="*/ 0 w 2288075"/>
                      <a:gd name="connsiteY1" fmla="*/ 0 h 1492642"/>
                      <a:gd name="connsiteX2" fmla="*/ 1855113 w 2288075"/>
                      <a:gd name="connsiteY2" fmla="*/ 245939 h 1492642"/>
                      <a:gd name="connsiteX3" fmla="*/ 911850 w 2288075"/>
                      <a:gd name="connsiteY3" fmla="*/ 1028204 h 1492642"/>
                      <a:gd name="connsiteX4" fmla="*/ 2287937 w 2288075"/>
                      <a:gd name="connsiteY4" fmla="*/ 1402266 h 1492642"/>
                      <a:gd name="connsiteX5" fmla="*/ 2286710 w 2288075"/>
                      <a:gd name="connsiteY5" fmla="*/ 1492642 h 1492642"/>
                      <a:gd name="connsiteX6" fmla="*/ 808322 w 2288075"/>
                      <a:gd name="connsiteY6" fmla="*/ 1017445 h 1492642"/>
                      <a:gd name="connsiteX7" fmla="*/ 1775087 w 2288075"/>
                      <a:gd name="connsiteY7" fmla="*/ 232776 h 1492642"/>
                      <a:gd name="connsiteX8" fmla="*/ 1431 w 2288075"/>
                      <a:gd name="connsiteY8" fmla="*/ 22036 h 149264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2288075" h="1492642">
                        <a:moveTo>
                          <a:pt x="1431" y="22036"/>
                        </a:moveTo>
                        <a:cubicBezTo>
                          <a:pt x="978" y="-4576"/>
                          <a:pt x="453" y="26612"/>
                          <a:pt x="0" y="0"/>
                        </a:cubicBezTo>
                        <a:cubicBezTo>
                          <a:pt x="320288" y="1618"/>
                          <a:pt x="1801364" y="-2503"/>
                          <a:pt x="1855113" y="245939"/>
                        </a:cubicBezTo>
                        <a:cubicBezTo>
                          <a:pt x="1858288" y="699964"/>
                          <a:pt x="855310" y="577751"/>
                          <a:pt x="911850" y="1028204"/>
                        </a:cubicBezTo>
                        <a:cubicBezTo>
                          <a:pt x="941724" y="1250752"/>
                          <a:pt x="1326933" y="1391642"/>
                          <a:pt x="2287937" y="1402266"/>
                        </a:cubicBezTo>
                        <a:cubicBezTo>
                          <a:pt x="2288714" y="1422865"/>
                          <a:pt x="2285933" y="1472043"/>
                          <a:pt x="2286710" y="1492642"/>
                        </a:cubicBezTo>
                        <a:cubicBezTo>
                          <a:pt x="1907428" y="1478956"/>
                          <a:pt x="825785" y="1512745"/>
                          <a:pt x="808322" y="1017445"/>
                        </a:cubicBezTo>
                        <a:cubicBezTo>
                          <a:pt x="790860" y="522145"/>
                          <a:pt x="1907383" y="588771"/>
                          <a:pt x="1775087" y="232776"/>
                        </a:cubicBezTo>
                        <a:cubicBezTo>
                          <a:pt x="1753996" y="75765"/>
                          <a:pt x="740741" y="41433"/>
                          <a:pt x="1431" y="22036"/>
                        </a:cubicBezTo>
                        <a:close/>
                      </a:path>
                    </a:pathLst>
                  </a:custGeom>
                  <a:solidFill>
                    <a:schemeClr val="tx1">
                      <a:lumMod val="65000"/>
                      <a:lumOff val="35000"/>
                    </a:schemeClr>
                  </a:solidFill>
                  <a:ln>
                    <a:noFill/>
                  </a:ln>
                  <a:scene3d>
                    <a:camera prst="perspectiveRelaxed">
                      <a:rot lat="17973601" lon="0" rev="0"/>
                    </a:camera>
                    <a:lightRig rig="threePt" dir="t"/>
                  </a:scene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t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/>
                    <a:endParaRPr lang="en-US" sz="1100" dirty="0"/>
                  </a:p>
                </p:txBody>
              </p:sp>
              <p:sp>
                <p:nvSpPr>
                  <p:cNvPr id="215" name="Triângulo isósceles 214" descr="Seta apontando para a direita">
                    <a:extLst>
                      <a:ext uri="{FF2B5EF4-FFF2-40B4-BE49-F238E27FC236}">
                        <a16:creationId xmlns:a16="http://schemas.microsoft.com/office/drawing/2014/main" id="{84A45CAB-66B7-4660-B1E4-7BE570D2EFC1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8403410" y="4504662"/>
                    <a:ext cx="1521184" cy="877498"/>
                  </a:xfrm>
                  <a:prstGeom prst="triangle">
                    <a:avLst/>
                  </a:prstGeom>
                  <a:solidFill>
                    <a:schemeClr val="tx1">
                      <a:lumMod val="65000"/>
                      <a:lumOff val="35000"/>
                    </a:schemeClr>
                  </a:solidFill>
                  <a:ln>
                    <a:noFill/>
                  </a:ln>
                  <a:scene3d>
                    <a:camera prst="perspectiveRelaxed">
                      <a:rot lat="17973601" lon="0" rev="0"/>
                    </a:camera>
                    <a:lightRig rig="threePt" dir="t"/>
                  </a:scene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t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/>
                    <a:endParaRPr lang="en-US" sz="1100" dirty="0"/>
                  </a:p>
                </p:txBody>
              </p:sp>
              <p:grpSp>
                <p:nvGrpSpPr>
                  <p:cNvPr id="216" name="Grupo 22" descr="Espaçadores">
                    <a:extLst>
                      <a:ext uri="{FF2B5EF4-FFF2-40B4-BE49-F238E27FC236}">
                        <a16:creationId xmlns:a16="http://schemas.microsoft.com/office/drawing/2014/main" id="{8EC7083D-1DEC-4F2E-A7E1-7A3EC23E0B0E}"/>
                      </a:ext>
                    </a:extLst>
                  </p:cNvPr>
                  <p:cNvGrpSpPr/>
                  <p:nvPr/>
                </p:nvGrpSpPr>
                <p:grpSpPr>
                  <a:xfrm>
                    <a:off x="2710054" y="1854718"/>
                    <a:ext cx="2722477" cy="3127210"/>
                    <a:chOff x="2710041" y="1854710"/>
                    <a:chExt cx="2211479" cy="2381260"/>
                  </a:xfrm>
                </p:grpSpPr>
                <p:sp>
                  <p:nvSpPr>
                    <p:cNvPr id="217" name="Retângulo 216" descr="Espaçador">
                      <a:extLst>
                        <a:ext uri="{FF2B5EF4-FFF2-40B4-BE49-F238E27FC236}">
                          <a16:creationId xmlns:a16="http://schemas.microsoft.com/office/drawing/2014/main" id="{94FBCB28-38F2-4AB5-9448-C4D39E96058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710041" y="1854710"/>
                      <a:ext cx="53067" cy="69629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t"/>
                    <a:lstStyle>
                      <a:lvl1pPr marL="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l" rtl="0"/>
                      <a:endParaRPr lang="en-US" sz="1100" dirty="0"/>
                    </a:p>
                  </p:txBody>
                </p:sp>
                <p:sp>
                  <p:nvSpPr>
                    <p:cNvPr id="218" name="Retângulo 217" descr="Espaçador">
                      <a:extLst>
                        <a:ext uri="{FF2B5EF4-FFF2-40B4-BE49-F238E27FC236}">
                          <a16:creationId xmlns:a16="http://schemas.microsoft.com/office/drawing/2014/main" id="{77881EB9-3B83-4043-8F08-E40BA9902F4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675703" y="1929440"/>
                      <a:ext cx="53067" cy="905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t"/>
                    <a:lstStyle>
                      <a:lvl1pPr marL="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l" rtl="0"/>
                      <a:endParaRPr lang="en-US" sz="1100" dirty="0"/>
                    </a:p>
                  </p:txBody>
                </p:sp>
                <p:sp>
                  <p:nvSpPr>
                    <p:cNvPr id="219" name="Retângulo 218" descr="Espaçador">
                      <a:extLst>
                        <a:ext uri="{FF2B5EF4-FFF2-40B4-BE49-F238E27FC236}">
                          <a16:creationId xmlns:a16="http://schemas.microsoft.com/office/drawing/2014/main" id="{52330301-9BFF-45BD-AD97-3482A72D6461}"/>
                        </a:ext>
                      </a:extLst>
                    </p:cNvPr>
                    <p:cNvSpPr/>
                    <p:nvPr/>
                  </p:nvSpPr>
                  <p:spPr>
                    <a:xfrm rot="20599438">
                      <a:off x="4841920" y="2487068"/>
                      <a:ext cx="79600" cy="149501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t"/>
                    <a:lstStyle>
                      <a:lvl1pPr marL="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l" rtl="0"/>
                      <a:endParaRPr lang="en-US" sz="1100" dirty="0"/>
                    </a:p>
                  </p:txBody>
                </p:sp>
                <p:sp>
                  <p:nvSpPr>
                    <p:cNvPr id="220" name="Retângulo 219" descr="Espaçador">
                      <a:extLst>
                        <a:ext uri="{FF2B5EF4-FFF2-40B4-BE49-F238E27FC236}">
                          <a16:creationId xmlns:a16="http://schemas.microsoft.com/office/drawing/2014/main" id="{EAEE2AC0-792F-4C15-9457-BE3E066B6DDB}"/>
                        </a:ext>
                      </a:extLst>
                    </p:cNvPr>
                    <p:cNvSpPr/>
                    <p:nvPr/>
                  </p:nvSpPr>
                  <p:spPr>
                    <a:xfrm rot="374208">
                      <a:off x="4814468" y="3985307"/>
                      <a:ext cx="106134" cy="25066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t"/>
                    <a:lstStyle>
                      <a:lvl1pPr marL="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l" rtl="0"/>
                      <a:endParaRPr lang="en-US" sz="1100" dirty="0"/>
                    </a:p>
                  </p:txBody>
                </p:sp>
              </p:grpSp>
            </p:grpSp>
            <p:grpSp>
              <p:nvGrpSpPr>
                <p:cNvPr id="172" name="Grupo 99" descr="Caixas de texto de descrição do marco">
                  <a:extLst>
                    <a:ext uri="{FF2B5EF4-FFF2-40B4-BE49-F238E27FC236}">
                      <a16:creationId xmlns:a16="http://schemas.microsoft.com/office/drawing/2014/main" id="{F9037D61-05F4-46BB-A4A0-B53C4BF777F2}"/>
                    </a:ext>
                  </a:extLst>
                </p:cNvPr>
                <p:cNvGrpSpPr/>
                <p:nvPr/>
              </p:nvGrpSpPr>
              <p:grpSpPr>
                <a:xfrm>
                  <a:off x="1383651" y="103802"/>
                  <a:ext cx="8731121" cy="6460283"/>
                  <a:chOff x="1383651" y="103802"/>
                  <a:chExt cx="8731121" cy="6460283"/>
                </a:xfrm>
              </p:grpSpPr>
              <p:sp>
                <p:nvSpPr>
                  <p:cNvPr id="209" name="Retângulo 208">
                    <a:extLst>
                      <a:ext uri="{FF2B5EF4-FFF2-40B4-BE49-F238E27FC236}">
                        <a16:creationId xmlns:a16="http://schemas.microsoft.com/office/drawing/2014/main" id="{535B330F-822D-48B0-87C9-D11FA3985D7D}"/>
                      </a:ext>
                    </a:extLst>
                  </p:cNvPr>
                  <p:cNvSpPr/>
                  <p:nvPr/>
                </p:nvSpPr>
                <p:spPr>
                  <a:xfrm>
                    <a:off x="1438469" y="136071"/>
                    <a:ext cx="1943878" cy="1691174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/>
                    <a:fld id="{507D9085-37E1-44A3-8991-3C2C41E7E908}" type="TxLink">
                      <a:rPr lang="en-US" sz="1100" b="0" i="0" u="none" strike="noStrike">
                        <a:solidFill>
                          <a:srgbClr val="000000"/>
                        </a:solidFill>
                        <a:latin typeface="Franklin Gothic Book" panose="020B0503020102020204" pitchFamily="34" charset="0"/>
                      </a:rPr>
                      <a:pPr algn="l" rtl="0"/>
                      <a:t>18/03/24 a 22/03/24 - A Comissão deve proceder com o cadastro dos Requisitantes (áreas da Adm. Central) no PGC - Planejamento e Gerenciamento de Contratações;</a:t>
                    </a:fld>
                    <a:endParaRPr lang="en-US" sz="1100" dirty="0">
                      <a:solidFill>
                        <a:schemeClr val="accent5">
                          <a:lumMod val="50000"/>
                        </a:schemeClr>
                      </a:solidFill>
                      <a:latin typeface="Franklin Gothic Book" panose="020B0503020102020204" pitchFamily="34" charset="0"/>
                    </a:endParaRPr>
                  </a:p>
                </p:txBody>
              </p:sp>
              <p:sp>
                <p:nvSpPr>
                  <p:cNvPr id="210" name="Retângulo 209">
                    <a:extLst>
                      <a:ext uri="{FF2B5EF4-FFF2-40B4-BE49-F238E27FC236}">
                        <a16:creationId xmlns:a16="http://schemas.microsoft.com/office/drawing/2014/main" id="{9E4D445B-6845-4C33-9CB6-74F9A95FE3FA}"/>
                      </a:ext>
                    </a:extLst>
                  </p:cNvPr>
                  <p:cNvSpPr/>
                  <p:nvPr/>
                </p:nvSpPr>
                <p:spPr>
                  <a:xfrm>
                    <a:off x="4652475" y="103802"/>
                    <a:ext cx="2184469" cy="1757638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/>
                    <a:fld id="{E7682F50-FEA6-4CB1-9B2A-5DBE521EC4FB}" type="TxLink">
                      <a:rPr lang="en-US" sz="1100" b="0" i="0" u="none" strike="noStrike">
                        <a:solidFill>
                          <a:srgbClr val="000000"/>
                        </a:solidFill>
                        <a:latin typeface="Franklin Gothic Book" panose="020B0503020102020204" pitchFamily="34" charset="0"/>
                      </a:rPr>
                      <a:pPr algn="l" rtl="0"/>
                      <a:t>25/03/24 a 22/04/24 - As Etecs, as Fatecs e as Unidades Administrativa deverão realizar o levantamento de suas necessidades;</a:t>
                    </a:fld>
                    <a:endParaRPr lang="en-US" sz="1100" dirty="0">
                      <a:solidFill>
                        <a:schemeClr val="accent5">
                          <a:lumMod val="50000"/>
                        </a:schemeClr>
                      </a:solidFill>
                      <a:latin typeface="Franklin Gothic Book" panose="020B0503020102020204" pitchFamily="34" charset="0"/>
                    </a:endParaRPr>
                  </a:p>
                </p:txBody>
              </p:sp>
              <p:sp>
                <p:nvSpPr>
                  <p:cNvPr id="211" name="Retângulo 210">
                    <a:extLst>
                      <a:ext uri="{FF2B5EF4-FFF2-40B4-BE49-F238E27FC236}">
                        <a16:creationId xmlns:a16="http://schemas.microsoft.com/office/drawing/2014/main" id="{B235FDFC-2ABE-41DA-9B24-DE71B38FBDC5}"/>
                      </a:ext>
                    </a:extLst>
                  </p:cNvPr>
                  <p:cNvSpPr/>
                  <p:nvPr/>
                </p:nvSpPr>
                <p:spPr>
                  <a:xfrm>
                    <a:off x="8170894" y="453701"/>
                    <a:ext cx="1943878" cy="1691174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/>
                    <a:fld id="{2216420C-891B-4C34-A4E4-718109D3D404}" type="TxLink">
                      <a:rPr lang="en-US" sz="1100" b="0" i="0" u="none" strike="noStrike">
                        <a:solidFill>
                          <a:srgbClr val="000000"/>
                        </a:solidFill>
                        <a:latin typeface="Franklin Gothic Book" panose="020B0503020102020204" pitchFamily="34" charset="0"/>
                      </a:rPr>
                      <a:pPr algn="l" rtl="0"/>
                      <a:t>23/04/24 a 17/05/24 - Os requisitantes de cada Coordenadoria deve definir as prioridades, consolidar as demandas e inserir as informações no Portal de Compras (Elaborar o DFD);</a:t>
                    </a:fld>
                    <a:endParaRPr lang="en-US" sz="1100" dirty="0">
                      <a:solidFill>
                        <a:schemeClr val="accent5">
                          <a:lumMod val="50000"/>
                        </a:schemeClr>
                      </a:solidFill>
                      <a:latin typeface="Franklin Gothic Book" panose="020B0503020102020204" pitchFamily="34" charset="0"/>
                    </a:endParaRPr>
                  </a:p>
                </p:txBody>
              </p:sp>
              <p:sp>
                <p:nvSpPr>
                  <p:cNvPr id="212" name="Retângulo 211">
                    <a:extLst>
                      <a:ext uri="{FF2B5EF4-FFF2-40B4-BE49-F238E27FC236}">
                        <a16:creationId xmlns:a16="http://schemas.microsoft.com/office/drawing/2014/main" id="{538310B0-DBE5-465A-9094-4F5CFF7350CA}"/>
                      </a:ext>
                    </a:extLst>
                  </p:cNvPr>
                  <p:cNvSpPr/>
                  <p:nvPr/>
                </p:nvSpPr>
                <p:spPr>
                  <a:xfrm>
                    <a:off x="1383651" y="4872911"/>
                    <a:ext cx="1943878" cy="1691174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t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/>
                    <a:fld id="{0D796784-D71F-451A-88C4-87328B00A41F}" type="TxLink">
                      <a:rPr lang="en-US" sz="1100" b="0" i="0" u="none" strike="noStrike">
                        <a:solidFill>
                          <a:srgbClr val="000000"/>
                        </a:solidFill>
                        <a:latin typeface="Franklin Gothic Book" panose="020B0503020102020204" pitchFamily="34" charset="0"/>
                      </a:rPr>
                      <a:pPr algn="l" rtl="0"/>
                      <a:t>20/05/24 a 14/06/24 - A Comissão deverá criar os processos de contratação, a partir dos DFDs, e elabora Calendário de contratação, por grau de prioridade e a disponibilidade orçamentária e financeira;</a:t>
                    </a:fld>
                    <a:endParaRPr lang="en-US" sz="1100" dirty="0">
                      <a:solidFill>
                        <a:schemeClr val="accent5">
                          <a:lumMod val="50000"/>
                        </a:schemeClr>
                      </a:solidFill>
                      <a:latin typeface="Franklin Gothic Book" panose="020B0503020102020204" pitchFamily="34" charset="0"/>
                    </a:endParaRPr>
                  </a:p>
                </p:txBody>
              </p:sp>
              <p:sp>
                <p:nvSpPr>
                  <p:cNvPr id="213" name="Retângulo 212">
                    <a:extLst>
                      <a:ext uri="{FF2B5EF4-FFF2-40B4-BE49-F238E27FC236}">
                        <a16:creationId xmlns:a16="http://schemas.microsoft.com/office/drawing/2014/main" id="{05DCDC58-65AA-4F55-8328-F0D11B6921FC}"/>
                      </a:ext>
                    </a:extLst>
                  </p:cNvPr>
                  <p:cNvSpPr/>
                  <p:nvPr/>
                </p:nvSpPr>
                <p:spPr>
                  <a:xfrm>
                    <a:off x="7416279" y="2663500"/>
                    <a:ext cx="1943878" cy="1691174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 rtl="0"/>
                    <a:fld id="{7CA73E2A-2124-4B22-B0CB-85B3FC9AEC2C}" type="TxLink">
                      <a:rPr lang="en-US" sz="1100" b="0" i="0" u="none" strike="noStrike">
                        <a:solidFill>
                          <a:srgbClr val="000000"/>
                        </a:solidFill>
                        <a:latin typeface="Franklin Gothic Book" panose="020B0503020102020204" pitchFamily="34" charset="0"/>
                      </a:rPr>
                      <a:pPr algn="l" rtl="0"/>
                      <a:t>17/06/24 a 30/06/24 - Autoridade Competente, fará por meio do Sistema de Planejamento e Gerenciamento de Contratações – PGC a aprovação e publicação no Portal Nacional de Compras Públicas - PNCP;</a:t>
                    </a:fld>
                    <a:endParaRPr lang="en-US" sz="1100" dirty="0">
                      <a:solidFill>
                        <a:schemeClr val="accent5">
                          <a:lumMod val="50000"/>
                        </a:schemeClr>
                      </a:solidFill>
                      <a:latin typeface="Franklin Gothic Book" panose="020B0503020102020204" pitchFamily="34" charset="0"/>
                    </a:endParaRPr>
                  </a:p>
                </p:txBody>
              </p:sp>
            </p:grpSp>
            <p:grpSp>
              <p:nvGrpSpPr>
                <p:cNvPr id="173" name="Grupo 98" descr="Marcadores de marco com datas">
                  <a:extLst>
                    <a:ext uri="{FF2B5EF4-FFF2-40B4-BE49-F238E27FC236}">
                      <a16:creationId xmlns:a16="http://schemas.microsoft.com/office/drawing/2014/main" id="{3AFD4D28-9B0B-41BE-867F-B08DCF9D0278}"/>
                    </a:ext>
                  </a:extLst>
                </p:cNvPr>
                <p:cNvGrpSpPr/>
                <p:nvPr/>
              </p:nvGrpSpPr>
              <p:grpSpPr>
                <a:xfrm>
                  <a:off x="406269" y="299879"/>
                  <a:ext cx="7618956" cy="4462964"/>
                  <a:chOff x="406269" y="299879"/>
                  <a:chExt cx="7618956" cy="4462964"/>
                </a:xfrm>
              </p:grpSpPr>
              <p:grpSp>
                <p:nvGrpSpPr>
                  <p:cNvPr id="174" name="Grupo 92" descr="Marcador de marco com Data">
                    <a:extLst>
                      <a:ext uri="{FF2B5EF4-FFF2-40B4-BE49-F238E27FC236}">
                        <a16:creationId xmlns:a16="http://schemas.microsoft.com/office/drawing/2014/main" id="{42DEC03C-DED7-4669-9F00-BCDEED3E48BD}"/>
                      </a:ext>
                    </a:extLst>
                  </p:cNvPr>
                  <p:cNvGrpSpPr/>
                  <p:nvPr/>
                </p:nvGrpSpPr>
                <p:grpSpPr>
                  <a:xfrm>
                    <a:off x="406269" y="518614"/>
                    <a:ext cx="914400" cy="1308627"/>
                    <a:chOff x="406269" y="518614"/>
                    <a:chExt cx="914400" cy="1308627"/>
                  </a:xfrm>
                </p:grpSpPr>
                <p:grpSp>
                  <p:nvGrpSpPr>
                    <p:cNvPr id="203" name="Grupo 42" descr="Lágrima de marco">
                      <a:extLst>
                        <a:ext uri="{FF2B5EF4-FFF2-40B4-BE49-F238E27FC236}">
                          <a16:creationId xmlns:a16="http://schemas.microsoft.com/office/drawing/2014/main" id="{CF0D55BA-F4C2-4361-8D78-02E66A907725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406269" y="518614"/>
                      <a:ext cx="914400" cy="1308627"/>
                      <a:chOff x="406269" y="518614"/>
                      <a:chExt cx="914400" cy="1308627"/>
                    </a:xfrm>
                  </p:grpSpPr>
                  <p:grpSp>
                    <p:nvGrpSpPr>
                      <p:cNvPr id="205" name="Grupo 35" descr="Lágrima de marco">
                        <a:extLst>
                          <a:ext uri="{FF2B5EF4-FFF2-40B4-BE49-F238E27FC236}">
                            <a16:creationId xmlns:a16="http://schemas.microsoft.com/office/drawing/2014/main" id="{F29A4D8E-B123-405E-B376-1027EB9F7065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406269" y="518614"/>
                        <a:ext cx="914400" cy="1308627"/>
                        <a:chOff x="406269" y="518614"/>
                        <a:chExt cx="914400" cy="1308627"/>
                      </a:xfrm>
                    </p:grpSpPr>
                    <p:sp>
                      <p:nvSpPr>
                        <p:cNvPr id="207" name="Lágrima 206" descr="Lágrima">
                          <a:extLst>
                            <a:ext uri="{FF2B5EF4-FFF2-40B4-BE49-F238E27FC236}">
                              <a16:creationId xmlns:a16="http://schemas.microsoft.com/office/drawing/2014/main" id="{5E5DC295-059D-42AA-A44A-719EC1D43EBC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 rot="8060572">
                          <a:off x="406269" y="518614"/>
                          <a:ext cx="914400" cy="914400"/>
                        </a:xfrm>
                        <a:prstGeom prst="teardrop">
                          <a:avLst/>
                        </a:prstGeom>
                        <a:gradFill flip="none" rotWithShape="1">
                          <a:gsLst>
                            <a:gs pos="0">
                              <a:schemeClr val="accent1">
                                <a:lumMod val="50000"/>
                              </a:schemeClr>
                            </a:gs>
                            <a:gs pos="100000">
                              <a:schemeClr val="accent1"/>
                            </a:gs>
                          </a:gsLst>
                          <a:lin ang="5400000" scaled="1"/>
                          <a:tileRect/>
                        </a:gradFill>
                        <a:ln>
                          <a:noFill/>
                        </a:ln>
                        <a:effectLst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t"/>
                        <a:lstStyle>
                          <a:lvl1pPr marL="0" indent="0">
                            <a:defRPr sz="11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indent="0">
                            <a:defRPr sz="11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indent="0">
                            <a:defRPr sz="11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indent="0">
                            <a:defRPr sz="11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indent="0">
                            <a:defRPr sz="11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indent="0">
                            <a:defRPr sz="11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indent="0">
                            <a:defRPr sz="11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indent="0">
                            <a:defRPr sz="11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indent="0">
                            <a:defRPr sz="11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pPr algn="l" rtl="0"/>
                          <a:endParaRPr lang="en-US" sz="1100" dirty="0"/>
                        </a:p>
                      </p:txBody>
                    </p:sp>
                    <p:sp>
                      <p:nvSpPr>
                        <p:cNvPr id="208" name="Oval 29" descr="Forma de sombra">
                          <a:extLst>
                            <a:ext uri="{FF2B5EF4-FFF2-40B4-BE49-F238E27FC236}">
                              <a16:creationId xmlns:a16="http://schemas.microsoft.com/office/drawing/2014/main" id="{4728794A-711F-4106-B7D7-01035C68EB0D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641480" y="1700889"/>
                          <a:ext cx="457200" cy="126352"/>
                        </a:xfrm>
                        <a:prstGeom prst="ellipse">
                          <a:avLst/>
                        </a:prstGeom>
                        <a:gradFill flip="none" rotWithShape="1">
                          <a:gsLst>
                            <a:gs pos="0">
                              <a:schemeClr val="bg1">
                                <a:lumMod val="50000"/>
                              </a:schemeClr>
                            </a:gs>
                            <a:gs pos="100000">
                              <a:schemeClr val="tx1">
                                <a:lumMod val="65000"/>
                                <a:lumOff val="35000"/>
                              </a:schemeClr>
                            </a:gs>
                          </a:gsLst>
                          <a:lin ang="10800000" scaled="1"/>
                          <a:tileRect/>
                        </a:gradFill>
                        <a:ln>
                          <a:noFill/>
                        </a:ln>
                        <a:scene3d>
                          <a:camera prst="perspectiveRelaxed"/>
                          <a:lightRig rig="threePt" dir="t"/>
                        </a:scene3d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t"/>
                        <a:lstStyle>
                          <a:lvl1pPr marL="0" indent="0">
                            <a:defRPr sz="11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indent="0">
                            <a:defRPr sz="11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indent="0">
                            <a:defRPr sz="11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indent="0">
                            <a:defRPr sz="11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indent="0">
                            <a:defRPr sz="11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indent="0">
                            <a:defRPr sz="11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indent="0">
                            <a:defRPr sz="11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indent="0">
                            <a:defRPr sz="11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indent="0">
                            <a:defRPr sz="11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pPr algn="l" rtl="0"/>
                          <a:endParaRPr lang="en-US" sz="1100" dirty="0"/>
                        </a:p>
                      </p:txBody>
                    </p:sp>
                  </p:grpSp>
                  <p:sp>
                    <p:nvSpPr>
                      <p:cNvPr id="206" name="Lágrima 205" descr="Lágrima">
                        <a:extLst>
                          <a:ext uri="{FF2B5EF4-FFF2-40B4-BE49-F238E27FC236}">
                            <a16:creationId xmlns:a16="http://schemas.microsoft.com/office/drawing/2014/main" id="{6C9DA250-9566-49FF-8EF2-2027EDC50573}"/>
                          </a:ext>
                        </a:extLst>
                      </p:cNvPr>
                      <p:cNvSpPr/>
                      <p:nvPr/>
                    </p:nvSpPr>
                    <p:spPr>
                      <a:xfrm rot="7971563">
                        <a:off x="497709" y="607339"/>
                        <a:ext cx="731520" cy="731520"/>
                      </a:xfrm>
                      <a:prstGeom prst="teardrop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t"/>
                      <a:lstStyle>
                        <a:lvl1pPr marL="0" indent="0">
                          <a:defRPr sz="11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1pPr>
                        <a:lvl2pPr marL="457200" indent="0">
                          <a:defRPr sz="11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2pPr>
                        <a:lvl3pPr marL="914400" indent="0">
                          <a:defRPr sz="11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3pPr>
                        <a:lvl4pPr marL="1371600" indent="0">
                          <a:defRPr sz="11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4pPr>
                        <a:lvl5pPr marL="1828800" indent="0">
                          <a:defRPr sz="11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5pPr>
                        <a:lvl6pPr marL="2286000" indent="0">
                          <a:defRPr sz="11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6pPr>
                        <a:lvl7pPr marL="2743200" indent="0">
                          <a:defRPr sz="11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7pPr>
                        <a:lvl8pPr marL="3200400" indent="0">
                          <a:defRPr sz="11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8pPr>
                        <a:lvl9pPr marL="3657600" indent="0">
                          <a:defRPr sz="11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9pPr>
                      </a:lstStyle>
                      <a:p>
                        <a:pPr algn="l" rtl="0"/>
                        <a:endParaRPr lang="en-US" sz="1100" dirty="0">
                          <a:solidFill>
                            <a:srgbClr val="FF0000"/>
                          </a:solidFill>
                        </a:endParaRPr>
                      </a:p>
                    </p:txBody>
                  </p:sp>
                </p:grpSp>
                <p:sp>
                  <p:nvSpPr>
                    <p:cNvPr id="204" name="Oval 86" descr="Data do marco em um círculo">
                      <a:extLst>
                        <a:ext uri="{FF2B5EF4-FFF2-40B4-BE49-F238E27FC236}">
                          <a16:creationId xmlns:a16="http://schemas.microsoft.com/office/drawing/2014/main" id="{C0A8DCFD-F1A1-4B43-AAE7-26C2A692143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56811" y="612321"/>
                      <a:ext cx="816429" cy="713232"/>
                    </a:xfrm>
                    <a:prstGeom prst="ellipse">
                      <a:avLst/>
                    </a:prstGeom>
                    <a:noFill/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>
                      <a:lvl1pPr marL="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 rtl="0"/>
                      <a:fld id="{DD742032-384D-483C-8F37-39187AA02759}" type="TxLink">
                        <a:rPr lang="en-US" sz="1200" b="0" i="0" u="none" strike="noStrike">
                          <a:solidFill>
                            <a:srgbClr val="000000"/>
                          </a:solidFill>
                          <a:latin typeface="Franklin Gothic Book" panose="020B0503020102020204" pitchFamily="34" charset="0"/>
                        </a:rPr>
                        <a:pPr algn="ctr" rtl="0"/>
                        <a:t>22 mar</a:t>
                      </a:fld>
                      <a:endParaRPr lang="en-US" sz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Franklin Gothic Book" panose="020B0503020102020204" pitchFamily="34" charset="0"/>
                      </a:endParaRPr>
                    </a:p>
                  </p:txBody>
                </p:sp>
              </p:grpSp>
              <p:grpSp>
                <p:nvGrpSpPr>
                  <p:cNvPr id="175" name="Grupo 93" descr="Marcador de marco com Data">
                    <a:extLst>
                      <a:ext uri="{FF2B5EF4-FFF2-40B4-BE49-F238E27FC236}">
                        <a16:creationId xmlns:a16="http://schemas.microsoft.com/office/drawing/2014/main" id="{3A476B1C-6D48-40C1-BFC7-3474FDA72BC8}"/>
                      </a:ext>
                    </a:extLst>
                  </p:cNvPr>
                  <p:cNvGrpSpPr/>
                  <p:nvPr/>
                </p:nvGrpSpPr>
                <p:grpSpPr>
                  <a:xfrm>
                    <a:off x="3420139" y="299879"/>
                    <a:ext cx="1097280" cy="1562495"/>
                    <a:chOff x="3420139" y="299879"/>
                    <a:chExt cx="1097280" cy="1562495"/>
                  </a:xfrm>
                </p:grpSpPr>
                <p:grpSp>
                  <p:nvGrpSpPr>
                    <p:cNvPr id="197" name="Grupo 51" descr="Lágrima de marco">
                      <a:extLst>
                        <a:ext uri="{FF2B5EF4-FFF2-40B4-BE49-F238E27FC236}">
                          <a16:creationId xmlns:a16="http://schemas.microsoft.com/office/drawing/2014/main" id="{14FC87F1-AF16-47B4-98EB-C68582EA76AB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3420139" y="299879"/>
                      <a:ext cx="1097280" cy="1562495"/>
                      <a:chOff x="3420139" y="299879"/>
                      <a:chExt cx="1097280" cy="1562495"/>
                    </a:xfrm>
                  </p:grpSpPr>
                  <p:grpSp>
                    <p:nvGrpSpPr>
                      <p:cNvPr id="199" name="Grupo 36" descr="Lágrima de marco">
                        <a:extLst>
                          <a:ext uri="{FF2B5EF4-FFF2-40B4-BE49-F238E27FC236}">
                            <a16:creationId xmlns:a16="http://schemas.microsoft.com/office/drawing/2014/main" id="{F6B6A94F-0727-488F-B5C0-0AB5F42B67A9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3420139" y="299879"/>
                        <a:ext cx="1097280" cy="1562495"/>
                        <a:chOff x="3420139" y="299879"/>
                        <a:chExt cx="1097280" cy="1562495"/>
                      </a:xfrm>
                    </p:grpSpPr>
                    <p:sp>
                      <p:nvSpPr>
                        <p:cNvPr id="201" name="Lágrima 200" descr="Lágrima">
                          <a:extLst>
                            <a:ext uri="{FF2B5EF4-FFF2-40B4-BE49-F238E27FC236}">
                              <a16:creationId xmlns:a16="http://schemas.microsoft.com/office/drawing/2014/main" id="{17A4CA93-17F7-4232-B044-85280B80BF12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 rot="8060572">
                          <a:off x="3420139" y="299879"/>
                          <a:ext cx="1097280" cy="1097280"/>
                        </a:xfrm>
                        <a:prstGeom prst="teardrop">
                          <a:avLst/>
                        </a:prstGeom>
                        <a:gradFill>
                          <a:gsLst>
                            <a:gs pos="0">
                              <a:schemeClr val="tx2">
                                <a:lumMod val="50000"/>
                              </a:schemeClr>
                            </a:gs>
                            <a:gs pos="100000">
                              <a:schemeClr val="tx2">
                                <a:lumMod val="60000"/>
                                <a:lumOff val="40000"/>
                              </a:schemeClr>
                            </a:gs>
                          </a:gsLst>
                          <a:lin ang="5400000" scaled="1"/>
                        </a:gradFill>
                        <a:ln>
                          <a:noFill/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t"/>
                        <a:lstStyle>
                          <a:lvl1pPr marL="0" indent="0">
                            <a:defRPr sz="11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indent="0">
                            <a:defRPr sz="11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indent="0">
                            <a:defRPr sz="11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indent="0">
                            <a:defRPr sz="11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indent="0">
                            <a:defRPr sz="11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indent="0">
                            <a:defRPr sz="11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indent="0">
                            <a:defRPr sz="11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indent="0">
                            <a:defRPr sz="11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indent="0">
                            <a:defRPr sz="11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pPr algn="l" rtl="0"/>
                          <a:endParaRPr lang="en-US" sz="1100" dirty="0"/>
                        </a:p>
                      </p:txBody>
                    </p:sp>
                    <p:sp>
                      <p:nvSpPr>
                        <p:cNvPr id="202" name="Oval 30" descr="Forma de sombra">
                          <a:extLst>
                            <a:ext uri="{FF2B5EF4-FFF2-40B4-BE49-F238E27FC236}">
                              <a16:creationId xmlns:a16="http://schemas.microsoft.com/office/drawing/2014/main" id="{F1E7431A-0F90-4158-BA1C-936B804DA36A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3704262" y="1697782"/>
                          <a:ext cx="548640" cy="164592"/>
                        </a:xfrm>
                        <a:prstGeom prst="ellipse">
                          <a:avLst/>
                        </a:prstGeom>
                        <a:gradFill flip="none" rotWithShape="1">
                          <a:gsLst>
                            <a:gs pos="0">
                              <a:schemeClr val="bg1">
                                <a:lumMod val="50000"/>
                              </a:schemeClr>
                            </a:gs>
                            <a:gs pos="100000">
                              <a:schemeClr val="tx1">
                                <a:lumMod val="65000"/>
                                <a:lumOff val="35000"/>
                              </a:schemeClr>
                            </a:gs>
                          </a:gsLst>
                          <a:lin ang="10800000" scaled="1"/>
                          <a:tileRect/>
                        </a:gradFill>
                        <a:ln>
                          <a:noFill/>
                        </a:ln>
                        <a:scene3d>
                          <a:camera prst="perspectiveRelaxed"/>
                          <a:lightRig rig="threePt" dir="t"/>
                        </a:scene3d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t"/>
                        <a:lstStyle>
                          <a:lvl1pPr marL="0" indent="0">
                            <a:defRPr sz="11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indent="0">
                            <a:defRPr sz="11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indent="0">
                            <a:defRPr sz="11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indent="0">
                            <a:defRPr sz="11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indent="0">
                            <a:defRPr sz="11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indent="0">
                            <a:defRPr sz="11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indent="0">
                            <a:defRPr sz="11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indent="0">
                            <a:defRPr sz="11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indent="0">
                            <a:defRPr sz="11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pPr algn="l" rtl="0"/>
                          <a:endParaRPr lang="en-US" sz="1100" dirty="0"/>
                        </a:p>
                      </p:txBody>
                    </p:sp>
                  </p:grpSp>
                  <p:sp>
                    <p:nvSpPr>
                      <p:cNvPr id="200" name="Lágrima 199" descr="Lágrima">
                        <a:extLst>
                          <a:ext uri="{FF2B5EF4-FFF2-40B4-BE49-F238E27FC236}">
                            <a16:creationId xmlns:a16="http://schemas.microsoft.com/office/drawing/2014/main" id="{AB20C3D1-FF71-4BE7-9CBC-65C5D47E7AAB}"/>
                          </a:ext>
                        </a:extLst>
                      </p:cNvPr>
                      <p:cNvSpPr/>
                      <p:nvPr/>
                    </p:nvSpPr>
                    <p:spPr>
                      <a:xfrm rot="7971563">
                        <a:off x="3511579" y="399361"/>
                        <a:ext cx="914400" cy="914400"/>
                      </a:xfrm>
                      <a:prstGeom prst="teardrop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t"/>
                      <a:lstStyle>
                        <a:lvl1pPr marL="0" indent="0">
                          <a:defRPr sz="11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1pPr>
                        <a:lvl2pPr marL="457200" indent="0">
                          <a:defRPr sz="11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2pPr>
                        <a:lvl3pPr marL="914400" indent="0">
                          <a:defRPr sz="11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3pPr>
                        <a:lvl4pPr marL="1371600" indent="0">
                          <a:defRPr sz="11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4pPr>
                        <a:lvl5pPr marL="1828800" indent="0">
                          <a:defRPr sz="11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5pPr>
                        <a:lvl6pPr marL="2286000" indent="0">
                          <a:defRPr sz="11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6pPr>
                        <a:lvl7pPr marL="2743200" indent="0">
                          <a:defRPr sz="11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7pPr>
                        <a:lvl8pPr marL="3200400" indent="0">
                          <a:defRPr sz="11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8pPr>
                        <a:lvl9pPr marL="3657600" indent="0">
                          <a:defRPr sz="11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9pPr>
                      </a:lstStyle>
                      <a:p>
                        <a:pPr algn="l" rtl="0"/>
                        <a:endParaRPr lang="en-US" sz="1100" dirty="0"/>
                      </a:p>
                    </p:txBody>
                  </p:sp>
                </p:grpSp>
                <p:sp>
                  <p:nvSpPr>
                    <p:cNvPr id="198" name="Oval 87" descr="Data do marco em um círculo">
                      <a:extLst>
                        <a:ext uri="{FF2B5EF4-FFF2-40B4-BE49-F238E27FC236}">
                          <a16:creationId xmlns:a16="http://schemas.microsoft.com/office/drawing/2014/main" id="{955DA496-C2FC-4C1C-AED2-8CC2A08AE64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489260" y="473139"/>
                      <a:ext cx="923342" cy="731520"/>
                    </a:xfrm>
                    <a:prstGeom prst="ellipse">
                      <a:avLst/>
                    </a:prstGeom>
                    <a:noFill/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>
                      <a:lvl1pPr marL="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 rtl="0"/>
                      <a:fld id="{058C9634-6012-4440-AACD-138E4C1DDF62}" type="TxLink">
                        <a:rPr lang="en-US" sz="1300" b="0" i="0" u="none" strike="noStrike">
                          <a:solidFill>
                            <a:srgbClr val="000000"/>
                          </a:solidFill>
                          <a:latin typeface="Franklin Gothic Book" panose="020B0503020102020204" pitchFamily="34" charset="0"/>
                        </a:rPr>
                        <a:pPr algn="ctr" rtl="0"/>
                        <a:t>22 abr</a:t>
                      </a:fld>
                      <a:endParaRPr lang="en-US" sz="13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Franklin Gothic Book" panose="020B0503020102020204" pitchFamily="34" charset="0"/>
                      </a:endParaRPr>
                    </a:p>
                  </p:txBody>
                </p:sp>
              </p:grpSp>
              <p:grpSp>
                <p:nvGrpSpPr>
                  <p:cNvPr id="176" name="Grupo 94" descr="Marcador de marco com Data">
                    <a:extLst>
                      <a:ext uri="{FF2B5EF4-FFF2-40B4-BE49-F238E27FC236}">
                        <a16:creationId xmlns:a16="http://schemas.microsoft.com/office/drawing/2014/main" id="{CA3BCE90-7768-46B6-996D-9D7F4029D02E}"/>
                      </a:ext>
                    </a:extLst>
                  </p:cNvPr>
                  <p:cNvGrpSpPr/>
                  <p:nvPr/>
                </p:nvGrpSpPr>
                <p:grpSpPr>
                  <a:xfrm>
                    <a:off x="6745065" y="659741"/>
                    <a:ext cx="1280160" cy="1819265"/>
                    <a:chOff x="6745065" y="659741"/>
                    <a:chExt cx="1280160" cy="1819265"/>
                  </a:xfrm>
                </p:grpSpPr>
                <p:grpSp>
                  <p:nvGrpSpPr>
                    <p:cNvPr id="191" name="Grupo 52" descr="Lágrima de marco">
                      <a:extLst>
                        <a:ext uri="{FF2B5EF4-FFF2-40B4-BE49-F238E27FC236}">
                          <a16:creationId xmlns:a16="http://schemas.microsoft.com/office/drawing/2014/main" id="{7F134430-B9F5-4E1E-A7C7-10C3E1A27026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6745065" y="659741"/>
                      <a:ext cx="1280160" cy="1819265"/>
                      <a:chOff x="6745065" y="659741"/>
                      <a:chExt cx="1280160" cy="1819265"/>
                    </a:xfrm>
                  </p:grpSpPr>
                  <p:grpSp>
                    <p:nvGrpSpPr>
                      <p:cNvPr id="193" name="Grupo 37" descr="Lágrima de marco">
                        <a:extLst>
                          <a:ext uri="{FF2B5EF4-FFF2-40B4-BE49-F238E27FC236}">
                            <a16:creationId xmlns:a16="http://schemas.microsoft.com/office/drawing/2014/main" id="{7C9E61EA-AB0A-4BF0-9EE6-9F481E276CE0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6745065" y="659741"/>
                        <a:ext cx="1280160" cy="1819265"/>
                        <a:chOff x="6745065" y="659741"/>
                        <a:chExt cx="1280160" cy="1819265"/>
                      </a:xfrm>
                    </p:grpSpPr>
                    <p:sp>
                      <p:nvSpPr>
                        <p:cNvPr id="195" name="Lágrima 194" descr="Lágrima">
                          <a:extLst>
                            <a:ext uri="{FF2B5EF4-FFF2-40B4-BE49-F238E27FC236}">
                              <a16:creationId xmlns:a16="http://schemas.microsoft.com/office/drawing/2014/main" id="{1475CE86-CD6B-4CE7-B0CB-4A9AF84F5187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 rot="8060572">
                          <a:off x="6745065" y="659741"/>
                          <a:ext cx="1280160" cy="1280160"/>
                        </a:xfrm>
                        <a:prstGeom prst="teardrop">
                          <a:avLst/>
                        </a:prstGeom>
                        <a:gradFill>
                          <a:gsLst>
                            <a:gs pos="0">
                              <a:schemeClr val="accent3">
                                <a:lumMod val="50000"/>
                              </a:schemeClr>
                            </a:gs>
                            <a:gs pos="100000">
                              <a:schemeClr val="accent3"/>
                            </a:gs>
                          </a:gsLst>
                          <a:lin ang="5400000" scaled="1"/>
                        </a:gradFill>
                        <a:ln>
                          <a:noFill/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t"/>
                        <a:lstStyle>
                          <a:lvl1pPr marL="0" indent="0">
                            <a:defRPr sz="11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indent="0">
                            <a:defRPr sz="11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indent="0">
                            <a:defRPr sz="11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indent="0">
                            <a:defRPr sz="11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indent="0">
                            <a:defRPr sz="11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indent="0">
                            <a:defRPr sz="11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indent="0">
                            <a:defRPr sz="11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indent="0">
                            <a:defRPr sz="11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indent="0">
                            <a:defRPr sz="11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pPr algn="l" rtl="0"/>
                          <a:endParaRPr lang="en-US" sz="1100" dirty="0"/>
                        </a:p>
                      </p:txBody>
                    </p:sp>
                    <p:sp>
                      <p:nvSpPr>
                        <p:cNvPr id="196" name="Oval 31" descr="Lágrima de data do marco">
                          <a:extLst>
                            <a:ext uri="{FF2B5EF4-FFF2-40B4-BE49-F238E27FC236}">
                              <a16:creationId xmlns:a16="http://schemas.microsoft.com/office/drawing/2014/main" id="{E8F70C65-5006-4703-9FDD-1E8B47A13043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7078873" y="2277838"/>
                          <a:ext cx="640080" cy="201168"/>
                        </a:xfrm>
                        <a:prstGeom prst="ellipse">
                          <a:avLst/>
                        </a:prstGeom>
                        <a:gradFill flip="none" rotWithShape="1">
                          <a:gsLst>
                            <a:gs pos="0">
                              <a:schemeClr val="bg1">
                                <a:lumMod val="50000"/>
                              </a:schemeClr>
                            </a:gs>
                            <a:gs pos="100000">
                              <a:schemeClr val="tx1">
                                <a:lumMod val="65000"/>
                                <a:lumOff val="35000"/>
                              </a:schemeClr>
                            </a:gs>
                          </a:gsLst>
                          <a:lin ang="10800000" scaled="1"/>
                          <a:tileRect/>
                        </a:gradFill>
                        <a:ln>
                          <a:noFill/>
                        </a:ln>
                        <a:scene3d>
                          <a:camera prst="perspectiveRelaxed"/>
                          <a:lightRig rig="threePt" dir="t"/>
                        </a:scene3d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t"/>
                        <a:lstStyle>
                          <a:lvl1pPr marL="0" indent="0">
                            <a:defRPr sz="11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indent="0">
                            <a:defRPr sz="11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indent="0">
                            <a:defRPr sz="11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indent="0">
                            <a:defRPr sz="11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indent="0">
                            <a:defRPr sz="11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indent="0">
                            <a:defRPr sz="11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indent="0">
                            <a:defRPr sz="11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indent="0">
                            <a:defRPr sz="11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indent="0">
                            <a:defRPr sz="11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pPr algn="l" rtl="0"/>
                          <a:endParaRPr lang="en-US" sz="1100" dirty="0"/>
                        </a:p>
                      </p:txBody>
                    </p:sp>
                  </p:grpSp>
                  <p:sp>
                    <p:nvSpPr>
                      <p:cNvPr id="194" name="Lágrima 193" descr="Lágrima">
                        <a:extLst>
                          <a:ext uri="{FF2B5EF4-FFF2-40B4-BE49-F238E27FC236}">
                            <a16:creationId xmlns:a16="http://schemas.microsoft.com/office/drawing/2014/main" id="{F1CE27A7-D3D8-4E9A-A802-01475D1D3B38}"/>
                          </a:ext>
                        </a:extLst>
                      </p:cNvPr>
                      <p:cNvSpPr/>
                      <p:nvPr/>
                    </p:nvSpPr>
                    <p:spPr>
                      <a:xfrm rot="7971563">
                        <a:off x="6836505" y="737295"/>
                        <a:ext cx="1097280" cy="1097280"/>
                      </a:xfrm>
                      <a:prstGeom prst="teardrop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t"/>
                      <a:lstStyle>
                        <a:lvl1pPr marL="0" indent="0">
                          <a:defRPr sz="11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1pPr>
                        <a:lvl2pPr marL="457200" indent="0">
                          <a:defRPr sz="11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2pPr>
                        <a:lvl3pPr marL="914400" indent="0">
                          <a:defRPr sz="11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3pPr>
                        <a:lvl4pPr marL="1371600" indent="0">
                          <a:defRPr sz="11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4pPr>
                        <a:lvl5pPr marL="1828800" indent="0">
                          <a:defRPr sz="11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5pPr>
                        <a:lvl6pPr marL="2286000" indent="0">
                          <a:defRPr sz="11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6pPr>
                        <a:lvl7pPr marL="2743200" indent="0">
                          <a:defRPr sz="11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7pPr>
                        <a:lvl8pPr marL="3200400" indent="0">
                          <a:defRPr sz="11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8pPr>
                        <a:lvl9pPr marL="3657600" indent="0">
                          <a:defRPr sz="11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9pPr>
                      </a:lstStyle>
                      <a:p>
                        <a:pPr algn="l" rtl="0"/>
                        <a:endParaRPr lang="en-US" sz="1100" dirty="0"/>
                      </a:p>
                    </p:txBody>
                  </p:sp>
                </p:grpSp>
                <p:sp>
                  <p:nvSpPr>
                    <p:cNvPr id="192" name="Oval 88" descr="Data do marco em um círculo">
                      <a:extLst>
                        <a:ext uri="{FF2B5EF4-FFF2-40B4-BE49-F238E27FC236}">
                          <a16:creationId xmlns:a16="http://schemas.microsoft.com/office/drawing/2014/main" id="{8E3B7505-3A21-4583-AF8E-4CC51A3B153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871606" y="878244"/>
                      <a:ext cx="1030255" cy="841248"/>
                    </a:xfrm>
                    <a:prstGeom prst="ellipse">
                      <a:avLst/>
                    </a:prstGeom>
                    <a:noFill/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>
                      <a:lvl1pPr marL="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 rtl="0"/>
                      <a:fld id="{65E5F573-9EAB-4F74-9FEC-19122EF43B25}" type="TxLink">
                        <a:rPr lang="en-US" sz="1500" b="0" i="0" u="none" strike="noStrike">
                          <a:solidFill>
                            <a:srgbClr val="000000"/>
                          </a:solidFill>
                          <a:latin typeface="Franklin Gothic Book" panose="020B0503020102020204" pitchFamily="34" charset="0"/>
                        </a:rPr>
                        <a:pPr algn="ctr" rtl="0"/>
                        <a:t>17 mai</a:t>
                      </a:fld>
                      <a:endParaRPr lang="en-US" sz="15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Franklin Gothic Book" panose="020B0503020102020204" pitchFamily="34" charset="0"/>
                      </a:endParaRPr>
                    </a:p>
                  </p:txBody>
                </p:sp>
              </p:grpSp>
              <p:grpSp>
                <p:nvGrpSpPr>
                  <p:cNvPr id="177" name="Grupo 95" descr="Marcador de marco com Data">
                    <a:extLst>
                      <a:ext uri="{FF2B5EF4-FFF2-40B4-BE49-F238E27FC236}">
                        <a16:creationId xmlns:a16="http://schemas.microsoft.com/office/drawing/2014/main" id="{0A648D5D-8E27-44B6-8F2A-14BB201EDBC7}"/>
                      </a:ext>
                    </a:extLst>
                  </p:cNvPr>
                  <p:cNvGrpSpPr/>
                  <p:nvPr/>
                </p:nvGrpSpPr>
                <p:grpSpPr>
                  <a:xfrm>
                    <a:off x="1324631" y="2934239"/>
                    <a:ext cx="1280160" cy="1828604"/>
                    <a:chOff x="1324631" y="2934239"/>
                    <a:chExt cx="1280160" cy="1828604"/>
                  </a:xfrm>
                </p:grpSpPr>
                <p:grpSp>
                  <p:nvGrpSpPr>
                    <p:cNvPr id="185" name="Grupo 54" descr="Lágrima de marco">
                      <a:extLst>
                        <a:ext uri="{FF2B5EF4-FFF2-40B4-BE49-F238E27FC236}">
                          <a16:creationId xmlns:a16="http://schemas.microsoft.com/office/drawing/2014/main" id="{27E94EBE-1199-4490-9C07-FC2E4D7B8EC0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324631" y="2934239"/>
                      <a:ext cx="1280160" cy="1828604"/>
                      <a:chOff x="1324631" y="2934239"/>
                      <a:chExt cx="1280160" cy="1828604"/>
                    </a:xfrm>
                  </p:grpSpPr>
                  <p:grpSp>
                    <p:nvGrpSpPr>
                      <p:cNvPr id="187" name="Grupo 39" descr="Lágrima de marco">
                        <a:extLst>
                          <a:ext uri="{FF2B5EF4-FFF2-40B4-BE49-F238E27FC236}">
                            <a16:creationId xmlns:a16="http://schemas.microsoft.com/office/drawing/2014/main" id="{2DD952B7-3442-4DD7-8973-3F52E4B286F6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1324631" y="2934239"/>
                        <a:ext cx="1280160" cy="1828604"/>
                        <a:chOff x="1324631" y="2934239"/>
                        <a:chExt cx="1280160" cy="1828604"/>
                      </a:xfrm>
                    </p:grpSpPr>
                    <p:sp>
                      <p:nvSpPr>
                        <p:cNvPr id="189" name="Lágrima 188" descr="Lágrima">
                          <a:extLst>
                            <a:ext uri="{FF2B5EF4-FFF2-40B4-BE49-F238E27FC236}">
                              <a16:creationId xmlns:a16="http://schemas.microsoft.com/office/drawing/2014/main" id="{5A002B31-56D0-4BDD-85F5-18DE62FE8320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 rot="8060572">
                          <a:off x="1324631" y="2934239"/>
                          <a:ext cx="1280160" cy="1280160"/>
                        </a:xfrm>
                        <a:prstGeom prst="teardrop">
                          <a:avLst/>
                        </a:prstGeom>
                        <a:gradFill>
                          <a:gsLst>
                            <a:gs pos="0">
                              <a:schemeClr val="accent4">
                                <a:lumMod val="75000"/>
                              </a:schemeClr>
                            </a:gs>
                            <a:gs pos="100000">
                              <a:schemeClr val="accent4"/>
                            </a:gs>
                          </a:gsLst>
                          <a:lin ang="5400000" scaled="1"/>
                        </a:gradFill>
                        <a:ln>
                          <a:noFill/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t"/>
                        <a:lstStyle>
                          <a:lvl1pPr marL="0" indent="0">
                            <a:defRPr sz="11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indent="0">
                            <a:defRPr sz="11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indent="0">
                            <a:defRPr sz="11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indent="0">
                            <a:defRPr sz="11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indent="0">
                            <a:defRPr sz="11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indent="0">
                            <a:defRPr sz="11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indent="0">
                            <a:defRPr sz="11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indent="0">
                            <a:defRPr sz="11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indent="0">
                            <a:defRPr sz="11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pPr algn="l" rtl="0"/>
                          <a:endParaRPr lang="en-US" sz="1100" dirty="0"/>
                        </a:p>
                      </p:txBody>
                    </p:sp>
                    <p:sp>
                      <p:nvSpPr>
                        <p:cNvPr id="190" name="Oval 34" descr="Forma de sombra">
                          <a:extLst>
                            <a:ext uri="{FF2B5EF4-FFF2-40B4-BE49-F238E27FC236}">
                              <a16:creationId xmlns:a16="http://schemas.microsoft.com/office/drawing/2014/main" id="{3806F1C6-FF7E-4D9C-832F-C2DECC8F5448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1658049" y="4561675"/>
                          <a:ext cx="640080" cy="201168"/>
                        </a:xfrm>
                        <a:prstGeom prst="ellipse">
                          <a:avLst/>
                        </a:prstGeom>
                        <a:gradFill flip="none" rotWithShape="1">
                          <a:gsLst>
                            <a:gs pos="0">
                              <a:schemeClr val="bg1">
                                <a:lumMod val="50000"/>
                              </a:schemeClr>
                            </a:gs>
                            <a:gs pos="100000">
                              <a:schemeClr val="tx1">
                                <a:lumMod val="65000"/>
                                <a:lumOff val="35000"/>
                              </a:schemeClr>
                            </a:gs>
                          </a:gsLst>
                          <a:lin ang="10800000" scaled="1"/>
                          <a:tileRect/>
                        </a:gradFill>
                        <a:ln>
                          <a:noFill/>
                        </a:ln>
                        <a:scene3d>
                          <a:camera prst="perspectiveRelaxed"/>
                          <a:lightRig rig="threePt" dir="t"/>
                        </a:scene3d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t"/>
                        <a:lstStyle>
                          <a:lvl1pPr marL="0" indent="0">
                            <a:defRPr sz="11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indent="0">
                            <a:defRPr sz="11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indent="0">
                            <a:defRPr sz="11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indent="0">
                            <a:defRPr sz="11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indent="0">
                            <a:defRPr sz="11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indent="0">
                            <a:defRPr sz="11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indent="0">
                            <a:defRPr sz="11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indent="0">
                            <a:defRPr sz="11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indent="0">
                            <a:defRPr sz="11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pPr algn="l" rtl="0"/>
                          <a:endParaRPr lang="en-US" sz="1100" dirty="0"/>
                        </a:p>
                      </p:txBody>
                    </p:sp>
                  </p:grpSp>
                  <p:sp>
                    <p:nvSpPr>
                      <p:cNvPr id="188" name="Lágrima 187" descr="Lágrima de marco">
                        <a:extLst>
                          <a:ext uri="{FF2B5EF4-FFF2-40B4-BE49-F238E27FC236}">
                            <a16:creationId xmlns:a16="http://schemas.microsoft.com/office/drawing/2014/main" id="{97EEBE28-1C12-4F98-8823-6F81C63E1201}"/>
                          </a:ext>
                        </a:extLst>
                      </p:cNvPr>
                      <p:cNvSpPr/>
                      <p:nvPr/>
                    </p:nvSpPr>
                    <p:spPr>
                      <a:xfrm rot="7971563">
                        <a:off x="1416071" y="3037477"/>
                        <a:ext cx="1097280" cy="1097280"/>
                      </a:xfrm>
                      <a:prstGeom prst="teardrop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t"/>
                      <a:lstStyle>
                        <a:lvl1pPr marL="0" indent="0">
                          <a:defRPr sz="11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1pPr>
                        <a:lvl2pPr marL="457200" indent="0">
                          <a:defRPr sz="11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2pPr>
                        <a:lvl3pPr marL="914400" indent="0">
                          <a:defRPr sz="11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3pPr>
                        <a:lvl4pPr marL="1371600" indent="0">
                          <a:defRPr sz="11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4pPr>
                        <a:lvl5pPr marL="1828800" indent="0">
                          <a:defRPr sz="11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5pPr>
                        <a:lvl6pPr marL="2286000" indent="0">
                          <a:defRPr sz="11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6pPr>
                        <a:lvl7pPr marL="2743200" indent="0">
                          <a:defRPr sz="11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7pPr>
                        <a:lvl8pPr marL="3200400" indent="0">
                          <a:defRPr sz="11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8pPr>
                        <a:lvl9pPr marL="3657600" indent="0">
                          <a:defRPr sz="11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9pPr>
                      </a:lstStyle>
                      <a:p>
                        <a:pPr algn="l" rtl="0"/>
                        <a:endParaRPr lang="en-US" sz="1100" dirty="0"/>
                      </a:p>
                    </p:txBody>
                  </p:sp>
                </p:grpSp>
                <p:sp>
                  <p:nvSpPr>
                    <p:cNvPr id="186" name="Oval 90" descr="Data do marco em um círculo">
                      <a:extLst>
                        <a:ext uri="{FF2B5EF4-FFF2-40B4-BE49-F238E27FC236}">
                          <a16:creationId xmlns:a16="http://schemas.microsoft.com/office/drawing/2014/main" id="{9319AADF-40A8-4ED9-988D-643BC2C763B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389872" y="3149473"/>
                      <a:ext cx="1127449" cy="845198"/>
                    </a:xfrm>
                    <a:prstGeom prst="ellipse">
                      <a:avLst/>
                    </a:prstGeom>
                    <a:noFill/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>
                      <a:lvl1pPr marL="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 rtl="0"/>
                      <a:fld id="{709F8ED0-C103-4BE9-8E0E-B95AD2D106D3}" type="TxLink">
                        <a:rPr lang="en-US" sz="1500" b="0" i="0" u="none" strike="noStrike">
                          <a:solidFill>
                            <a:srgbClr val="000000"/>
                          </a:solidFill>
                          <a:latin typeface="Franklin Gothic Book" panose="020B0503020102020204" pitchFamily="34" charset="0"/>
                        </a:rPr>
                        <a:pPr algn="ctr" rtl="0"/>
                        <a:t>14 jun</a:t>
                      </a:fld>
                      <a:endParaRPr lang="en-US" sz="15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Franklin Gothic Book" panose="020B0503020102020204" pitchFamily="34" charset="0"/>
                      </a:endParaRPr>
                    </a:p>
                  </p:txBody>
                </p:sp>
              </p:grpSp>
              <p:grpSp>
                <p:nvGrpSpPr>
                  <p:cNvPr id="178" name="Grupo 96" descr="Marcador de marco com Data">
                    <a:extLst>
                      <a:ext uri="{FF2B5EF4-FFF2-40B4-BE49-F238E27FC236}">
                        <a16:creationId xmlns:a16="http://schemas.microsoft.com/office/drawing/2014/main" id="{05E269EC-64DA-4365-ACC3-6C049AA002D1}"/>
                      </a:ext>
                    </a:extLst>
                  </p:cNvPr>
                  <p:cNvGrpSpPr/>
                  <p:nvPr/>
                </p:nvGrpSpPr>
                <p:grpSpPr>
                  <a:xfrm>
                    <a:off x="5879802" y="2650118"/>
                    <a:ext cx="1463040" cy="2059120"/>
                    <a:chOff x="5879802" y="2650118"/>
                    <a:chExt cx="1463040" cy="2059120"/>
                  </a:xfrm>
                </p:grpSpPr>
                <p:grpSp>
                  <p:nvGrpSpPr>
                    <p:cNvPr id="179" name="Grupo 53">
                      <a:extLst>
                        <a:ext uri="{FF2B5EF4-FFF2-40B4-BE49-F238E27FC236}">
                          <a16:creationId xmlns:a16="http://schemas.microsoft.com/office/drawing/2014/main" id="{B0677BBA-D849-4F34-9EF7-7379BB9D05E6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5879802" y="2650118"/>
                      <a:ext cx="1463040" cy="2059120"/>
                      <a:chOff x="5879802" y="2650118"/>
                      <a:chExt cx="1463040" cy="2059120"/>
                    </a:xfrm>
                  </p:grpSpPr>
                  <p:grpSp>
                    <p:nvGrpSpPr>
                      <p:cNvPr id="181" name="Grupo 38" descr="Lágrima de marco">
                        <a:extLst>
                          <a:ext uri="{FF2B5EF4-FFF2-40B4-BE49-F238E27FC236}">
                            <a16:creationId xmlns:a16="http://schemas.microsoft.com/office/drawing/2014/main" id="{DE8FAAB8-9156-44B9-BAA2-52B58632E0C6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5879802" y="2650118"/>
                        <a:ext cx="1463040" cy="2059120"/>
                        <a:chOff x="5879802" y="2650118"/>
                        <a:chExt cx="1463040" cy="2059120"/>
                      </a:xfrm>
                    </p:grpSpPr>
                    <p:sp>
                      <p:nvSpPr>
                        <p:cNvPr id="183" name="Lágrima 182" descr="Lágrima">
                          <a:extLst>
                            <a:ext uri="{FF2B5EF4-FFF2-40B4-BE49-F238E27FC236}">
                              <a16:creationId xmlns:a16="http://schemas.microsoft.com/office/drawing/2014/main" id="{6B484528-5F58-447B-9BD4-3C7F6D1A9A58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 rot="8060572">
                          <a:off x="5879802" y="2650118"/>
                          <a:ext cx="1463040" cy="1463040"/>
                        </a:xfrm>
                        <a:prstGeom prst="teardrop">
                          <a:avLst/>
                        </a:prstGeom>
                        <a:gradFill>
                          <a:gsLst>
                            <a:gs pos="0">
                              <a:schemeClr val="accent5">
                                <a:lumMod val="50000"/>
                              </a:schemeClr>
                            </a:gs>
                            <a:gs pos="100000">
                              <a:schemeClr val="accent5"/>
                            </a:gs>
                          </a:gsLst>
                          <a:lin ang="5400000" scaled="1"/>
                        </a:gradFill>
                        <a:ln>
                          <a:noFill/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t"/>
                        <a:lstStyle>
                          <a:lvl1pPr marL="0" indent="0">
                            <a:defRPr sz="11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indent="0">
                            <a:defRPr sz="11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indent="0">
                            <a:defRPr sz="11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indent="0">
                            <a:defRPr sz="11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indent="0">
                            <a:defRPr sz="11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indent="0">
                            <a:defRPr sz="11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indent="0">
                            <a:defRPr sz="11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indent="0">
                            <a:defRPr sz="11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indent="0">
                            <a:defRPr sz="11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pPr algn="l" rtl="0"/>
                          <a:endParaRPr lang="en-US" sz="1100" dirty="0"/>
                        </a:p>
                      </p:txBody>
                    </p:sp>
                    <p:sp>
                      <p:nvSpPr>
                        <p:cNvPr id="184" name="Oval 32" descr="Forma de sombra">
                          <a:extLst>
                            <a:ext uri="{FF2B5EF4-FFF2-40B4-BE49-F238E27FC236}">
                              <a16:creationId xmlns:a16="http://schemas.microsoft.com/office/drawing/2014/main" id="{9019DD54-486C-4375-99D5-6F3D261B573D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6168050" y="4480638"/>
                          <a:ext cx="914400" cy="228600"/>
                        </a:xfrm>
                        <a:prstGeom prst="ellipse">
                          <a:avLst/>
                        </a:prstGeom>
                        <a:gradFill flip="none" rotWithShape="1">
                          <a:gsLst>
                            <a:gs pos="0">
                              <a:schemeClr val="bg1">
                                <a:lumMod val="50000"/>
                              </a:schemeClr>
                            </a:gs>
                            <a:gs pos="100000">
                              <a:schemeClr val="tx1">
                                <a:lumMod val="65000"/>
                                <a:lumOff val="35000"/>
                              </a:schemeClr>
                            </a:gs>
                          </a:gsLst>
                          <a:lin ang="10800000" scaled="1"/>
                          <a:tileRect/>
                        </a:gradFill>
                        <a:ln>
                          <a:noFill/>
                        </a:ln>
                        <a:scene3d>
                          <a:camera prst="perspectiveRelaxed"/>
                          <a:lightRig rig="threePt" dir="t"/>
                        </a:scene3d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t"/>
                        <a:lstStyle>
                          <a:lvl1pPr marL="0" indent="0">
                            <a:defRPr sz="11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indent="0">
                            <a:defRPr sz="11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indent="0">
                            <a:defRPr sz="11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indent="0">
                            <a:defRPr sz="11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indent="0">
                            <a:defRPr sz="11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indent="0">
                            <a:defRPr sz="11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indent="0">
                            <a:defRPr sz="11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indent="0">
                            <a:defRPr sz="11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indent="0">
                            <a:defRPr sz="11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pPr algn="l" rtl="0"/>
                          <a:endParaRPr lang="en-US" sz="1100" dirty="0"/>
                        </a:p>
                      </p:txBody>
                    </p:sp>
                  </p:grpSp>
                  <p:sp>
                    <p:nvSpPr>
                      <p:cNvPr id="182" name="Lágrima 181" descr="Lágrima">
                        <a:extLst>
                          <a:ext uri="{FF2B5EF4-FFF2-40B4-BE49-F238E27FC236}">
                            <a16:creationId xmlns:a16="http://schemas.microsoft.com/office/drawing/2014/main" id="{3937CE69-3668-42EA-AEE2-BF183AA09E46}"/>
                          </a:ext>
                        </a:extLst>
                      </p:cNvPr>
                      <p:cNvSpPr/>
                      <p:nvPr/>
                    </p:nvSpPr>
                    <p:spPr>
                      <a:xfrm rot="7971563">
                        <a:off x="5971242" y="2737239"/>
                        <a:ext cx="1280160" cy="1280160"/>
                      </a:xfrm>
                      <a:prstGeom prst="teardrop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t"/>
                      <a:lstStyle>
                        <a:lvl1pPr marL="0" indent="0">
                          <a:defRPr sz="11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1pPr>
                        <a:lvl2pPr marL="457200" indent="0">
                          <a:defRPr sz="11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2pPr>
                        <a:lvl3pPr marL="914400" indent="0">
                          <a:defRPr sz="11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3pPr>
                        <a:lvl4pPr marL="1371600" indent="0">
                          <a:defRPr sz="11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4pPr>
                        <a:lvl5pPr marL="1828800" indent="0">
                          <a:defRPr sz="11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5pPr>
                        <a:lvl6pPr marL="2286000" indent="0">
                          <a:defRPr sz="11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6pPr>
                        <a:lvl7pPr marL="2743200" indent="0">
                          <a:defRPr sz="11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7pPr>
                        <a:lvl8pPr marL="3200400" indent="0">
                          <a:defRPr sz="11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8pPr>
                        <a:lvl9pPr marL="3657600" indent="0">
                          <a:defRPr sz="11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9pPr>
                      </a:lstStyle>
                      <a:p>
                        <a:pPr algn="l" rtl="0"/>
                        <a:endParaRPr lang="en-US" sz="1100" dirty="0"/>
                      </a:p>
                    </p:txBody>
                  </p:sp>
                </p:grpSp>
                <p:sp>
                  <p:nvSpPr>
                    <p:cNvPr id="180" name="Oval 91" descr="Data do marco em um círculo">
                      <a:extLst>
                        <a:ext uri="{FF2B5EF4-FFF2-40B4-BE49-F238E27FC236}">
                          <a16:creationId xmlns:a16="http://schemas.microsoft.com/office/drawing/2014/main" id="{5C94272F-5021-45F5-A3F7-DB93E60EEBE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977424" y="2867221"/>
                      <a:ext cx="1292678" cy="932688"/>
                    </a:xfrm>
                    <a:prstGeom prst="ellipse">
                      <a:avLst/>
                    </a:prstGeom>
                    <a:noFill/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>
                      <a:lvl1pPr marL="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 rtl="0"/>
                      <a:fld id="{BFD08584-B24F-40F3-967B-1BCB7FF6D022}" type="TxLink">
                        <a:rPr lang="en-US" sz="1800" b="0" i="0" u="none" strike="noStrike">
                          <a:solidFill>
                            <a:srgbClr val="000000"/>
                          </a:solidFill>
                          <a:latin typeface="Franklin Gothic Book" panose="020B0503020102020204" pitchFamily="34" charset="0"/>
                        </a:rPr>
                        <a:pPr algn="ctr" rtl="0"/>
                        <a:t>30 jun</a:t>
                      </a:fld>
                      <a:endParaRPr lang="en-US" sz="18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Franklin Gothic Book" panose="020B0503020102020204" pitchFamily="34" charset="0"/>
                      </a:endParaRPr>
                    </a:p>
                  </p:txBody>
                </p:sp>
              </p:grpSp>
            </p:grpSp>
          </p:grpSp>
          <p:grpSp>
            <p:nvGrpSpPr>
              <p:cNvPr id="168" name="Grupo 107" descr="Gráfico infográfico com descrições de Marco adjacentes às datas de Marco nas formas lágrima. Uma linha curva com uma seta apontando para a direita ilustra a direção da linha do tempo. O ano atual para as etapas acompanhar o caminho. ">
                <a:extLst>
                  <a:ext uri="{FF2B5EF4-FFF2-40B4-BE49-F238E27FC236}">
                    <a16:creationId xmlns:a16="http://schemas.microsoft.com/office/drawing/2014/main" id="{CCF0DA3F-2BB2-478E-8987-71693AF7D7DC}"/>
                  </a:ext>
                </a:extLst>
              </p:cNvPr>
              <p:cNvGrpSpPr/>
              <p:nvPr/>
            </p:nvGrpSpPr>
            <p:grpSpPr>
              <a:xfrm>
                <a:off x="0" y="1710613"/>
                <a:ext cx="8906465" cy="3460100"/>
                <a:chOff x="0" y="1710613"/>
                <a:chExt cx="8906465" cy="3460100"/>
              </a:xfrm>
            </p:grpSpPr>
            <p:sp>
              <p:nvSpPr>
                <p:cNvPr id="169" name="Retângulo 168" descr="Anos de marco intercalados no caminho da linha do tempo">
                  <a:extLst>
                    <a:ext uri="{FF2B5EF4-FFF2-40B4-BE49-F238E27FC236}">
                      <a16:creationId xmlns:a16="http://schemas.microsoft.com/office/drawing/2014/main" id="{601CFB37-E42E-418F-830E-9B12B734042C}"/>
                    </a:ext>
                  </a:extLst>
                </p:cNvPr>
                <p:cNvSpPr/>
                <p:nvPr/>
              </p:nvSpPr>
              <p:spPr>
                <a:xfrm>
                  <a:off x="0" y="1710613"/>
                  <a:ext cx="699796" cy="242984"/>
                </a:xfrm>
                <a:prstGeom prst="rect">
                  <a:avLst/>
                </a:prstGeom>
                <a:noFill/>
                <a:ln>
                  <a:noFill/>
                </a:ln>
                <a:effectLst>
                  <a:reflection blurRad="6350" stA="52000" endA="300" endPos="35000" dir="5400000" sy="-100000" algn="bl" rotWithShape="0"/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r" rtl="0"/>
                  <a:fld id="{D9E6A135-3514-4822-96FC-28784FBC8805}" type="TxLink">
                    <a:rPr lang="en-US" sz="1400" b="0" i="0" u="none" strike="noStrike">
                      <a:solidFill>
                        <a:schemeClr val="accent5">
                          <a:lumMod val="50000"/>
                        </a:schemeClr>
                      </a:solidFill>
                      <a:latin typeface="Franklin Gothic Book" panose="020B0503020102020204" pitchFamily="34" charset="0"/>
                    </a:rPr>
                    <a:pPr algn="r" rtl="0"/>
                    <a:t>2024</a:t>
                  </a:fld>
                  <a:endParaRPr lang="en-US" sz="1400" dirty="0">
                    <a:solidFill>
                      <a:schemeClr val="accent5">
                        <a:lumMod val="50000"/>
                      </a:schemeClr>
                    </a:solidFill>
                    <a:latin typeface="Franklin Gothic Book" panose="020B0503020102020204" pitchFamily="34" charset="0"/>
                  </a:endParaRPr>
                </a:p>
              </p:txBody>
            </p:sp>
            <p:sp>
              <p:nvSpPr>
                <p:cNvPr id="170" name="Retângulo 169" descr="Anos de marco intercalados no caminho da linha do tempo">
                  <a:extLst>
                    <a:ext uri="{FF2B5EF4-FFF2-40B4-BE49-F238E27FC236}">
                      <a16:creationId xmlns:a16="http://schemas.microsoft.com/office/drawing/2014/main" id="{36C89689-3AB6-4983-9DE6-EAC4161FDB0A}"/>
                    </a:ext>
                  </a:extLst>
                </p:cNvPr>
                <p:cNvSpPr/>
                <p:nvPr/>
              </p:nvSpPr>
              <p:spPr>
                <a:xfrm>
                  <a:off x="8076809" y="4811097"/>
                  <a:ext cx="829656" cy="359616"/>
                </a:xfrm>
                <a:prstGeom prst="rect">
                  <a:avLst/>
                </a:prstGeom>
                <a:noFill/>
                <a:ln>
                  <a:noFill/>
                </a:ln>
                <a:effectLst>
                  <a:reflection blurRad="6350" stA="52000" endA="300" endPos="35000" dir="5400000" sy="-100000" algn="bl" rotWithShape="0"/>
                </a:effectLst>
                <a:scene3d>
                  <a:camera prst="perspectiveRelaxed">
                    <a:rot lat="19173601" lon="0" rev="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r" rtl="0"/>
                  <a:fld id="{8FAAFC00-3F4F-4796-A521-DA3036FA27A6}" type="TxLink">
                    <a:rPr lang="en-US" sz="1600" b="0" i="0" u="none" strike="noStrike">
                      <a:solidFill>
                        <a:schemeClr val="bg1"/>
                      </a:solidFill>
                      <a:latin typeface="Franklin Gothic Book" panose="020B0503020102020204" pitchFamily="34" charset="0"/>
                    </a:rPr>
                    <a:pPr algn="r" rtl="0"/>
                    <a:t> </a:t>
                  </a:fld>
                  <a:endParaRPr lang="en-US" sz="1600" dirty="0">
                    <a:solidFill>
                      <a:schemeClr val="bg1"/>
                    </a:solidFill>
                    <a:latin typeface="Franklin Gothic Book" panose="020B0503020102020204" pitchFamily="34" charset="0"/>
                  </a:endParaRPr>
                </a:p>
              </p:txBody>
            </p:sp>
          </p:grpSp>
        </p:grpSp>
        <p:grpSp>
          <p:nvGrpSpPr>
            <p:cNvPr id="161" name="Grupo 115" descr="Título do marco">
              <a:extLst>
                <a:ext uri="{FF2B5EF4-FFF2-40B4-BE49-F238E27FC236}">
                  <a16:creationId xmlns:a16="http://schemas.microsoft.com/office/drawing/2014/main" id="{41760E81-C2B0-44ED-AC1B-063626A1F1BF}"/>
                </a:ext>
              </a:extLst>
            </p:cNvPr>
            <p:cNvGrpSpPr/>
            <p:nvPr/>
          </p:nvGrpSpPr>
          <p:grpSpPr>
            <a:xfrm>
              <a:off x="294988" y="206497"/>
              <a:ext cx="7697850" cy="3716443"/>
              <a:chOff x="294988" y="206497"/>
              <a:chExt cx="7697850" cy="3716443"/>
            </a:xfrm>
          </p:grpSpPr>
          <p:sp>
            <p:nvSpPr>
              <p:cNvPr id="162" name="Caixa de texto 114" descr="Título do marco">
                <a:extLst>
                  <a:ext uri="{FF2B5EF4-FFF2-40B4-BE49-F238E27FC236}">
                    <a16:creationId xmlns:a16="http://schemas.microsoft.com/office/drawing/2014/main" id="{4B37D1F2-757E-4EDB-97AB-1A36A1538833}"/>
                  </a:ext>
                </a:extLst>
              </p:cNvPr>
              <p:cNvSpPr txBox="1"/>
              <p:nvPr/>
            </p:nvSpPr>
            <p:spPr>
              <a:xfrm>
                <a:off x="294988" y="395384"/>
                <a:ext cx="1150719" cy="868135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spcFirstLastPara="1" wrap="square" numCol="1" rtlCol="0" anchor="ctr">
                <a:prstTxWarp prst="textArchUp">
                  <a:avLst/>
                </a:prstTxWarp>
              </a:bodyPr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rtl="0"/>
                <a:fld id="{2F3C8EFC-FCA7-42F7-803F-EB4BAD8F5B46}" type="TxLink">
                  <a:rPr lang="en-US" sz="1000" b="0" i="0" u="none" strike="noStrike">
                    <a:solidFill>
                      <a:srgbClr val="000000"/>
                    </a:solidFill>
                    <a:latin typeface="Franklin Gothic Medium" panose="020B0603020102020204" pitchFamily="34" charset="0"/>
                    <a:cs typeface="Courier New" panose="02070309020205020404" pitchFamily="49" charset="0"/>
                  </a:rPr>
                  <a:pPr algn="ctr" rtl="0"/>
                  <a:t>Cadastrar os Requisitantes</a:t>
                </a:fld>
                <a:endParaRPr lang="en-US" sz="1000" dirty="0">
                  <a:solidFill>
                    <a:schemeClr val="accent5">
                      <a:lumMod val="50000"/>
                    </a:schemeClr>
                  </a:solidFill>
                  <a:latin typeface="Franklin Gothic Medium" panose="020B0603020102020204" pitchFamily="34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163" name="Caixa de texto 110" descr="Título do marco">
                <a:extLst>
                  <a:ext uri="{FF2B5EF4-FFF2-40B4-BE49-F238E27FC236}">
                    <a16:creationId xmlns:a16="http://schemas.microsoft.com/office/drawing/2014/main" id="{B9765CB4-7949-428D-A3AE-8C7BF301B081}"/>
                  </a:ext>
                </a:extLst>
              </p:cNvPr>
              <p:cNvSpPr txBox="1"/>
              <p:nvPr/>
            </p:nvSpPr>
            <p:spPr>
              <a:xfrm>
                <a:off x="3350079" y="206497"/>
                <a:ext cx="1237473" cy="527960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spcFirstLastPara="1" wrap="square" numCol="1" rtlCol="0" anchor="ctr">
                <a:prstTxWarp prst="textArchUp">
                  <a:avLst/>
                </a:prstTxWarp>
              </a:bodyPr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rtl="0"/>
                <a:fld id="{842BC34D-3FD1-4690-BA55-171575CE5DBD}" type="TxLink">
                  <a:rPr lang="en-US" sz="1000" b="0" i="0" u="none" strike="noStrike">
                    <a:solidFill>
                      <a:srgbClr val="000000"/>
                    </a:solidFill>
                    <a:latin typeface="Franklin Gothic Medium" panose="020B0603020102020204" pitchFamily="34" charset="0"/>
                    <a:cs typeface="Courier New" panose="02070309020205020404" pitchFamily="49" charset="0"/>
                  </a:rPr>
                  <a:pPr algn="ctr" rtl="0"/>
                  <a:t>Levantamento das necessidades</a:t>
                </a:fld>
                <a:endParaRPr lang="en-US" sz="1000" dirty="0">
                  <a:solidFill>
                    <a:schemeClr val="accent5">
                      <a:lumMod val="50000"/>
                    </a:schemeClr>
                  </a:solidFill>
                  <a:latin typeface="Franklin Gothic Medium" panose="020B0603020102020204" pitchFamily="34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164" name="Caixa de texto 111" descr="Título do marco">
                <a:extLst>
                  <a:ext uri="{FF2B5EF4-FFF2-40B4-BE49-F238E27FC236}">
                    <a16:creationId xmlns:a16="http://schemas.microsoft.com/office/drawing/2014/main" id="{D2F97F1B-C82A-49DC-9387-AE517211F7D5}"/>
                  </a:ext>
                </a:extLst>
              </p:cNvPr>
              <p:cNvSpPr txBox="1"/>
              <p:nvPr/>
            </p:nvSpPr>
            <p:spPr>
              <a:xfrm>
                <a:off x="6758476" y="553285"/>
                <a:ext cx="1234362" cy="1078992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spcFirstLastPara="1" wrap="square" numCol="1" rtlCol="0" anchor="ctr">
                <a:prstTxWarp prst="textArchUp">
                  <a:avLst/>
                </a:prstTxWarp>
              </a:bodyPr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rtl="0"/>
                <a:fld id="{9D768786-E618-44D9-B267-ED464692FC10}" type="TxLink">
                  <a:rPr lang="en-US" sz="1000" b="0" i="0" u="none" strike="noStrike">
                    <a:solidFill>
                      <a:srgbClr val="000000"/>
                    </a:solidFill>
                    <a:latin typeface="Franklin Gothic Medium" panose="020B0603020102020204" pitchFamily="34" charset="0"/>
                    <a:cs typeface="Courier New" panose="02070309020205020404" pitchFamily="49" charset="0"/>
                  </a:rPr>
                  <a:pPr algn="ctr" rtl="0"/>
                  <a:t>Elaboração dos DFDs</a:t>
                </a:fld>
                <a:endParaRPr lang="en-US" sz="1000" dirty="0">
                  <a:solidFill>
                    <a:schemeClr val="accent5">
                      <a:lumMod val="50000"/>
                    </a:schemeClr>
                  </a:solidFill>
                  <a:latin typeface="Franklin Gothic Medium" panose="020B0603020102020204" pitchFamily="34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165" name="Caixa de texto 112" descr="Título do marco">
                <a:extLst>
                  <a:ext uri="{FF2B5EF4-FFF2-40B4-BE49-F238E27FC236}">
                    <a16:creationId xmlns:a16="http://schemas.microsoft.com/office/drawing/2014/main" id="{007A3B9A-110B-4B73-869F-E9016CD523AB}"/>
                  </a:ext>
                </a:extLst>
              </p:cNvPr>
              <p:cNvSpPr txBox="1"/>
              <p:nvPr/>
            </p:nvSpPr>
            <p:spPr>
              <a:xfrm>
                <a:off x="1361104" y="2843948"/>
                <a:ext cx="1234362" cy="1078992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spcFirstLastPara="1" wrap="square" numCol="1" rtlCol="0" anchor="ctr">
                <a:prstTxWarp prst="textArchUp">
                  <a:avLst/>
                </a:prstTxWarp>
              </a:bodyPr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rtl="0"/>
                <a:fld id="{DB66D3F7-845C-440A-B469-B2B0130057A2}" type="TxLink">
                  <a:rPr lang="en-US" sz="1000" b="0" i="0" u="none" strike="noStrike">
                    <a:solidFill>
                      <a:srgbClr val="000000"/>
                    </a:solidFill>
                    <a:latin typeface="Franklin Gothic Medium" panose="020B0603020102020204" pitchFamily="34" charset="0"/>
                    <a:cs typeface="Courier New" panose="02070309020205020404" pitchFamily="49" charset="0"/>
                  </a:rPr>
                  <a:pPr algn="ctr" rtl="0"/>
                  <a:t>Formação do PCA</a:t>
                </a:fld>
                <a:endParaRPr lang="en-US" sz="1000" dirty="0">
                  <a:solidFill>
                    <a:schemeClr val="accent5">
                      <a:lumMod val="50000"/>
                    </a:schemeClr>
                  </a:solidFill>
                  <a:latin typeface="Franklin Gothic Medium" panose="020B0603020102020204" pitchFamily="34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166" name="Caixa de texto 113" descr="Título do marco">
                <a:extLst>
                  <a:ext uri="{FF2B5EF4-FFF2-40B4-BE49-F238E27FC236}">
                    <a16:creationId xmlns:a16="http://schemas.microsoft.com/office/drawing/2014/main" id="{3EC7E44E-FCC0-42B6-9E67-0DF2DD9F127F}"/>
                  </a:ext>
                </a:extLst>
              </p:cNvPr>
              <p:cNvSpPr txBox="1"/>
              <p:nvPr/>
            </p:nvSpPr>
            <p:spPr>
              <a:xfrm>
                <a:off x="6003855" y="2549258"/>
                <a:ext cx="1234362" cy="1078992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spcFirstLastPara="1" wrap="square" numCol="1" rtlCol="0" anchor="ctr">
                <a:prstTxWarp prst="textArchUp">
                  <a:avLst/>
                </a:prstTxWarp>
              </a:bodyPr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rtl="0"/>
                <a:fld id="{E93289EC-0FF7-4A88-ABD4-BE6E3DDD81A1}" type="TxLink">
                  <a:rPr lang="en-US" sz="1000" b="0" i="0" u="none" strike="noStrike">
                    <a:solidFill>
                      <a:srgbClr val="000000"/>
                    </a:solidFill>
                    <a:latin typeface="Franklin Gothic Medium" panose="020B0603020102020204" pitchFamily="34" charset="0"/>
                    <a:cs typeface="Courier New" panose="02070309020205020404" pitchFamily="49" charset="0"/>
                  </a:rPr>
                  <a:pPr algn="ctr" rtl="0"/>
                  <a:t>Aprovação e a Publicação</a:t>
                </a:fld>
                <a:endParaRPr lang="en-US" sz="1000" dirty="0">
                  <a:solidFill>
                    <a:schemeClr val="accent5">
                      <a:lumMod val="50000"/>
                    </a:schemeClr>
                  </a:solidFill>
                  <a:latin typeface="Franklin Gothic Medium" panose="020B0603020102020204" pitchFamily="34" charset="0"/>
                  <a:cs typeface="Courier New" panose="02070309020205020404" pitchFamily="49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1229078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5" name="Diagrama 64">
            <a:extLst>
              <a:ext uri="{FF2B5EF4-FFF2-40B4-BE49-F238E27FC236}">
                <a16:creationId xmlns:a16="http://schemas.microsoft.com/office/drawing/2014/main" id="{9CC43E8C-FC23-C102-779D-20E7A06F3AD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70469240"/>
              </p:ext>
            </p:extLst>
          </p:nvPr>
        </p:nvGraphicFramePr>
        <p:xfrm>
          <a:off x="511728" y="750815"/>
          <a:ext cx="11291582" cy="61071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CaixaDeTexto 1">
            <a:extLst>
              <a:ext uri="{FF2B5EF4-FFF2-40B4-BE49-F238E27FC236}">
                <a16:creationId xmlns:a16="http://schemas.microsoft.com/office/drawing/2014/main" id="{4A151C19-6EDD-EE66-3EDE-CC660DAE0382}"/>
              </a:ext>
            </a:extLst>
          </p:cNvPr>
          <p:cNvSpPr txBox="1"/>
          <p:nvPr/>
        </p:nvSpPr>
        <p:spPr>
          <a:xfrm>
            <a:off x="170034" y="277747"/>
            <a:ext cx="813043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000" dirty="0"/>
              <a:t>FLUXO PARA AS UNIDADES DE ENSINO</a:t>
            </a:r>
          </a:p>
        </p:txBody>
      </p:sp>
    </p:spTree>
    <p:extLst>
      <p:ext uri="{BB962C8B-B14F-4D97-AF65-F5344CB8AC3E}">
        <p14:creationId xmlns:p14="http://schemas.microsoft.com/office/powerpoint/2010/main" val="5637887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5" name="Diagrama 64">
            <a:extLst>
              <a:ext uri="{FF2B5EF4-FFF2-40B4-BE49-F238E27FC236}">
                <a16:creationId xmlns:a16="http://schemas.microsoft.com/office/drawing/2014/main" id="{9CC43E8C-FC23-C102-779D-20E7A06F3AD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40150111"/>
              </p:ext>
            </p:extLst>
          </p:nvPr>
        </p:nvGraphicFramePr>
        <p:xfrm>
          <a:off x="570451" y="268448"/>
          <a:ext cx="11291582" cy="61071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CaixaDeTexto 1">
            <a:extLst>
              <a:ext uri="{FF2B5EF4-FFF2-40B4-BE49-F238E27FC236}">
                <a16:creationId xmlns:a16="http://schemas.microsoft.com/office/drawing/2014/main" id="{4A151C19-6EDD-EE66-3EDE-CC660DAE0382}"/>
              </a:ext>
            </a:extLst>
          </p:cNvPr>
          <p:cNvSpPr txBox="1"/>
          <p:nvPr/>
        </p:nvSpPr>
        <p:spPr>
          <a:xfrm>
            <a:off x="60977" y="268448"/>
            <a:ext cx="96705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000" dirty="0"/>
              <a:t>FLUXO PARA AS UNIDADES ADMINISTRATIVAS</a:t>
            </a:r>
          </a:p>
        </p:txBody>
      </p:sp>
    </p:spTree>
    <p:extLst>
      <p:ext uri="{BB962C8B-B14F-4D97-AF65-F5344CB8AC3E}">
        <p14:creationId xmlns:p14="http://schemas.microsoft.com/office/powerpoint/2010/main" val="20897114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493323C3-2341-301D-2BBF-A2FECE8CDC88}"/>
              </a:ext>
            </a:extLst>
          </p:cNvPr>
          <p:cNvSpPr txBox="1"/>
          <p:nvPr/>
        </p:nvSpPr>
        <p:spPr>
          <a:xfrm>
            <a:off x="93958" y="151002"/>
            <a:ext cx="484677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4000" dirty="0"/>
              <a:t>Atendimento em 2024</a:t>
            </a:r>
          </a:p>
        </p:txBody>
      </p:sp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0393A695-A548-E2D2-9ECF-CD1310E1F1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74524160"/>
              </p:ext>
            </p:extLst>
          </p:nvPr>
        </p:nvGraphicFramePr>
        <p:xfrm>
          <a:off x="1359017" y="889233"/>
          <a:ext cx="10202130" cy="43790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5" name="Agrupar 4">
            <a:extLst>
              <a:ext uri="{FF2B5EF4-FFF2-40B4-BE49-F238E27FC236}">
                <a16:creationId xmlns:a16="http://schemas.microsoft.com/office/drawing/2014/main" id="{83A34637-91C6-0F91-68DD-64002BB3F5A3}"/>
              </a:ext>
            </a:extLst>
          </p:cNvPr>
          <p:cNvGrpSpPr/>
          <p:nvPr/>
        </p:nvGrpSpPr>
        <p:grpSpPr>
          <a:xfrm>
            <a:off x="1209332" y="4367784"/>
            <a:ext cx="2307135" cy="998414"/>
            <a:chOff x="5074" y="101046"/>
            <a:chExt cx="2307135" cy="998414"/>
          </a:xfrm>
        </p:grpSpPr>
        <p:sp>
          <p:nvSpPr>
            <p:cNvPr id="6" name="Retângulo: Cantos Arredondados 5">
              <a:extLst>
                <a:ext uri="{FF2B5EF4-FFF2-40B4-BE49-F238E27FC236}">
                  <a16:creationId xmlns:a16="http://schemas.microsoft.com/office/drawing/2014/main" id="{2CFC5CB0-719F-1C0B-5796-4AFBDB560C1D}"/>
                </a:ext>
              </a:extLst>
            </p:cNvPr>
            <p:cNvSpPr/>
            <p:nvPr/>
          </p:nvSpPr>
          <p:spPr>
            <a:xfrm>
              <a:off x="5074" y="101046"/>
              <a:ext cx="2307135" cy="998414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Retângulo: Cantos Arredondados 4">
              <a:extLst>
                <a:ext uri="{FF2B5EF4-FFF2-40B4-BE49-F238E27FC236}">
                  <a16:creationId xmlns:a16="http://schemas.microsoft.com/office/drawing/2014/main" id="{F4A069DD-DE6C-D849-885E-A57277BE4624}"/>
                </a:ext>
              </a:extLst>
            </p:cNvPr>
            <p:cNvSpPr txBox="1"/>
            <p:nvPr/>
          </p:nvSpPr>
          <p:spPr>
            <a:xfrm>
              <a:off x="5074" y="101046"/>
              <a:ext cx="2307135" cy="66560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0904" tIns="120904" rIns="120904" bIns="64770" numCol="1" spcCol="1270" anchor="t" anchorCtr="0">
              <a:noAutofit/>
            </a:bodyPr>
            <a:lstStyle/>
            <a:p>
              <a:pPr marL="0" lvl="0" indent="0" algn="l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1700" b="1" kern="1200" dirty="0"/>
                <a:t>Unidades Administrativas</a:t>
              </a:r>
            </a:p>
          </p:txBody>
        </p:sp>
      </p:grpSp>
      <p:grpSp>
        <p:nvGrpSpPr>
          <p:cNvPr id="8" name="Agrupar 7">
            <a:extLst>
              <a:ext uri="{FF2B5EF4-FFF2-40B4-BE49-F238E27FC236}">
                <a16:creationId xmlns:a16="http://schemas.microsoft.com/office/drawing/2014/main" id="{28FD4E4A-8836-366D-B32F-B85667C0C47B}"/>
              </a:ext>
            </a:extLst>
          </p:cNvPr>
          <p:cNvGrpSpPr/>
          <p:nvPr/>
        </p:nvGrpSpPr>
        <p:grpSpPr>
          <a:xfrm>
            <a:off x="1830117" y="5111124"/>
            <a:ext cx="2307135" cy="1356787"/>
            <a:chOff x="477620" y="922953"/>
            <a:chExt cx="2307135" cy="3456000"/>
          </a:xfrm>
        </p:grpSpPr>
        <p:sp>
          <p:nvSpPr>
            <p:cNvPr id="9" name="Retângulo: Cantos Arredondados 8">
              <a:extLst>
                <a:ext uri="{FF2B5EF4-FFF2-40B4-BE49-F238E27FC236}">
                  <a16:creationId xmlns:a16="http://schemas.microsoft.com/office/drawing/2014/main" id="{ACABEF33-7CAC-0DA9-A1E9-322F4216CCC7}"/>
                </a:ext>
              </a:extLst>
            </p:cNvPr>
            <p:cNvSpPr/>
            <p:nvPr/>
          </p:nvSpPr>
          <p:spPr>
            <a:xfrm>
              <a:off x="477620" y="922953"/>
              <a:ext cx="2307135" cy="3456000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3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Retângulo: Cantos Arredondados 4">
              <a:extLst>
                <a:ext uri="{FF2B5EF4-FFF2-40B4-BE49-F238E27FC236}">
                  <a16:creationId xmlns:a16="http://schemas.microsoft.com/office/drawing/2014/main" id="{30580C3B-0796-E3BB-CAC9-5F996BAA8DF1}"/>
                </a:ext>
              </a:extLst>
            </p:cNvPr>
            <p:cNvSpPr txBox="1"/>
            <p:nvPr/>
          </p:nvSpPr>
          <p:spPr>
            <a:xfrm>
              <a:off x="545194" y="990527"/>
              <a:ext cx="2171987" cy="332085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13792" tIns="113792" rIns="113792" bIns="113792" numCol="1" spcCol="1270" anchor="t" anchorCtr="0">
              <a:noAutofit/>
            </a:bodyPr>
            <a:lstStyle/>
            <a:p>
              <a:pPr marL="171450" lvl="1" indent="-171450" algn="l" defTabSz="7112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pt-BR" sz="1600" kern="1200" dirty="0"/>
                <a:t>Indicar a demanda;</a:t>
              </a:r>
            </a:p>
            <a:p>
              <a:pPr marL="171450" lvl="1" indent="-171450" algn="l" defTabSz="7112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pt-BR" sz="1600" dirty="0"/>
                <a:t>Consolidar pedido</a:t>
              </a:r>
              <a:endParaRPr lang="pt-BR" sz="16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3638482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684</TotalTime>
  <Words>584</Words>
  <Application>Microsoft Office PowerPoint</Application>
  <PresentationFormat>Widescreen</PresentationFormat>
  <Paragraphs>94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6" baseType="lpstr">
      <vt:lpstr>Arial</vt:lpstr>
      <vt:lpstr>Calibri</vt:lpstr>
      <vt:lpstr>Franklin Gothic Book</vt:lpstr>
      <vt:lpstr>Franklin Gothic Medium</vt:lpstr>
      <vt:lpstr>Verdana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Thiago Rocha</dc:creator>
  <cp:lastModifiedBy>Denise Helena dos Santos</cp:lastModifiedBy>
  <cp:revision>35</cp:revision>
  <dcterms:created xsi:type="dcterms:W3CDTF">2023-03-16T21:20:46Z</dcterms:created>
  <dcterms:modified xsi:type="dcterms:W3CDTF">2024-03-07T18:42:55Z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f380b4d-8a71-4241-982c-3816ad3ce8fc_Enabled">
    <vt:lpwstr>true</vt:lpwstr>
  </property>
  <property fmtid="{D5CDD505-2E9C-101B-9397-08002B2CF9AE}" pid="3" name="MSIP_Label_ff380b4d-8a71-4241-982c-3816ad3ce8fc_SetDate">
    <vt:lpwstr>2023-08-16T21:09:50Z</vt:lpwstr>
  </property>
  <property fmtid="{D5CDD505-2E9C-101B-9397-08002B2CF9AE}" pid="4" name="MSIP_Label_ff380b4d-8a71-4241-982c-3816ad3ce8fc_Method">
    <vt:lpwstr>Standard</vt:lpwstr>
  </property>
  <property fmtid="{D5CDD505-2E9C-101B-9397-08002B2CF9AE}" pid="5" name="MSIP_Label_ff380b4d-8a71-4241-982c-3816ad3ce8fc_Name">
    <vt:lpwstr>defa4170-0d19-0005-0004-bc88714345d2</vt:lpwstr>
  </property>
  <property fmtid="{D5CDD505-2E9C-101B-9397-08002B2CF9AE}" pid="6" name="MSIP_Label_ff380b4d-8a71-4241-982c-3816ad3ce8fc_SiteId">
    <vt:lpwstr>eabe64c5-68f5-4a76-8301-9577a679e449</vt:lpwstr>
  </property>
  <property fmtid="{D5CDD505-2E9C-101B-9397-08002B2CF9AE}" pid="7" name="MSIP_Label_ff380b4d-8a71-4241-982c-3816ad3ce8fc_ActionId">
    <vt:lpwstr>ba1a6ae3-8561-4bb4-ae05-dce2f5c5611b</vt:lpwstr>
  </property>
  <property fmtid="{D5CDD505-2E9C-101B-9397-08002B2CF9AE}" pid="8" name="MSIP_Label_ff380b4d-8a71-4241-982c-3816ad3ce8fc_ContentBits">
    <vt:lpwstr>0</vt:lpwstr>
  </property>
</Properties>
</file>