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58" r:id="rId7"/>
    <p:sldId id="276" r:id="rId8"/>
    <p:sldId id="294" r:id="rId9"/>
    <p:sldId id="275" r:id="rId10"/>
    <p:sldId id="296" r:id="rId11"/>
    <p:sldId id="291" r:id="rId12"/>
    <p:sldId id="280" r:id="rId13"/>
    <p:sldId id="299" r:id="rId14"/>
    <p:sldId id="302" r:id="rId15"/>
    <p:sldId id="301" r:id="rId16"/>
    <p:sldId id="298" r:id="rId17"/>
    <p:sldId id="304" r:id="rId18"/>
    <p:sldId id="289" r:id="rId19"/>
    <p:sldId id="290" r:id="rId20"/>
    <p:sldId id="295" r:id="rId21"/>
    <p:sldId id="273" r:id="rId22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E49"/>
    <a:srgbClr val="4F81BD"/>
    <a:srgbClr val="256779"/>
    <a:srgbClr val="3288A0"/>
    <a:srgbClr val="2A7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4D6B9-122F-46A9-9E3B-4525A71DE470}" v="175" dt="2024-03-03T11:04:59.5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586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90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notesViewPr>
    <p:cSldViewPr snapToGrid="0">
      <p:cViewPr varScale="1">
        <p:scale>
          <a:sx n="88" d="100"/>
          <a:sy n="88" d="100"/>
        </p:scale>
        <p:origin x="1123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e Helena dos Santos" userId="86e6917b-c740-42c9-bf51-165abdc6be31" providerId="ADAL" clId="{F0E1EEEE-376D-4817-B485-CBEE6C10F784}"/>
    <pc:docChg chg="undo redo custSel addSld delSld modSld sldOrd">
      <pc:chgData name="Denise Helena dos Santos" userId="86e6917b-c740-42c9-bf51-165abdc6be31" providerId="ADAL" clId="{F0E1EEEE-376D-4817-B485-CBEE6C10F784}" dt="2024-03-01T16:09:38.151" v="2868" actId="20577"/>
      <pc:docMkLst>
        <pc:docMk/>
      </pc:docMkLst>
      <pc:sldChg chg="modSp mod">
        <pc:chgData name="Denise Helena dos Santos" userId="86e6917b-c740-42c9-bf51-165abdc6be31" providerId="ADAL" clId="{F0E1EEEE-376D-4817-B485-CBEE6C10F784}" dt="2024-03-01T11:42:20.865" v="2716" actId="6549"/>
        <pc:sldMkLst>
          <pc:docMk/>
          <pc:sldMk cId="0" sldId="256"/>
        </pc:sldMkLst>
        <pc:spChg chg="mod">
          <ac:chgData name="Denise Helena dos Santos" userId="86e6917b-c740-42c9-bf51-165abdc6be31" providerId="ADAL" clId="{F0E1EEEE-376D-4817-B485-CBEE6C10F784}" dt="2024-03-01T11:42:20.865" v="2716" actId="6549"/>
          <ac:spMkLst>
            <pc:docMk/>
            <pc:sldMk cId="0" sldId="256"/>
            <ac:spMk id="30" creationId="{00000000-0000-0000-0000-000000000000}"/>
          </ac:spMkLst>
        </pc:spChg>
      </pc:sldChg>
      <pc:sldChg chg="modSp mod">
        <pc:chgData name="Denise Helena dos Santos" userId="86e6917b-c740-42c9-bf51-165abdc6be31" providerId="ADAL" clId="{F0E1EEEE-376D-4817-B485-CBEE6C10F784}" dt="2024-01-11T16:31:27.131" v="1499" actId="113"/>
        <pc:sldMkLst>
          <pc:docMk/>
          <pc:sldMk cId="0" sldId="257"/>
        </pc:sldMkLst>
        <pc:graphicFrameChg chg="mod modGraphic">
          <ac:chgData name="Denise Helena dos Santos" userId="86e6917b-c740-42c9-bf51-165abdc6be31" providerId="ADAL" clId="{F0E1EEEE-376D-4817-B485-CBEE6C10F784}" dt="2024-01-11T16:31:27.131" v="1499" actId="113"/>
          <ac:graphicFrameMkLst>
            <pc:docMk/>
            <pc:sldMk cId="0" sldId="257"/>
            <ac:graphicFrameMk id="16" creationId="{C45ACA85-7B9B-EC58-F801-5E60F1F64FDA}"/>
          </ac:graphicFrameMkLst>
        </pc:graphicFrameChg>
      </pc:sldChg>
      <pc:sldChg chg="modSp mod">
        <pc:chgData name="Denise Helena dos Santos" userId="86e6917b-c740-42c9-bf51-165abdc6be31" providerId="ADAL" clId="{F0E1EEEE-376D-4817-B485-CBEE6C10F784}" dt="2024-01-11T10:25:54.632" v="1439" actId="1076"/>
        <pc:sldMkLst>
          <pc:docMk/>
          <pc:sldMk cId="0" sldId="258"/>
        </pc:sldMkLst>
        <pc:spChg chg="mod">
          <ac:chgData name="Denise Helena dos Santos" userId="86e6917b-c740-42c9-bf51-165abdc6be31" providerId="ADAL" clId="{F0E1EEEE-376D-4817-B485-CBEE6C10F784}" dt="2024-01-11T10:25:54.632" v="1439" actId="1076"/>
          <ac:spMkLst>
            <pc:docMk/>
            <pc:sldMk cId="0" sldId="258"/>
            <ac:spMk id="20" creationId="{19539EBF-35AB-C7F4-0DAE-842E21E48FFE}"/>
          </ac:spMkLst>
        </pc:spChg>
      </pc:sldChg>
      <pc:sldChg chg="delSp modSp mod">
        <pc:chgData name="Denise Helena dos Santos" userId="86e6917b-c740-42c9-bf51-165abdc6be31" providerId="ADAL" clId="{F0E1EEEE-376D-4817-B485-CBEE6C10F784}" dt="2024-02-29T10:59:20.042" v="1921" actId="20577"/>
        <pc:sldMkLst>
          <pc:docMk/>
          <pc:sldMk cId="3274056808" sldId="275"/>
        </pc:sldMkLst>
        <pc:spChg chg="del">
          <ac:chgData name="Denise Helena dos Santos" userId="86e6917b-c740-42c9-bf51-165abdc6be31" providerId="ADAL" clId="{F0E1EEEE-376D-4817-B485-CBEE6C10F784}" dt="2024-02-29T10:47:00.217" v="1641" actId="478"/>
          <ac:spMkLst>
            <pc:docMk/>
            <pc:sldMk cId="3274056808" sldId="275"/>
            <ac:spMk id="4" creationId="{BA751CC9-CBC5-A3E3-1C3C-3CE5CC2F17BD}"/>
          </ac:spMkLst>
        </pc:spChg>
        <pc:graphicFrameChg chg="mod modGraphic">
          <ac:chgData name="Denise Helena dos Santos" userId="86e6917b-c740-42c9-bf51-165abdc6be31" providerId="ADAL" clId="{F0E1EEEE-376D-4817-B485-CBEE6C10F784}" dt="2024-02-29T10:59:20.042" v="1921" actId="20577"/>
          <ac:graphicFrameMkLst>
            <pc:docMk/>
            <pc:sldMk cId="3274056808" sldId="275"/>
            <ac:graphicFrameMk id="3" creationId="{41C0D474-BF0F-41AC-F2AA-916A92C0DD80}"/>
          </ac:graphicFrameMkLst>
        </pc:graphicFrameChg>
      </pc:sldChg>
      <pc:sldChg chg="delSp modSp mod">
        <pc:chgData name="Denise Helena dos Santos" userId="86e6917b-c740-42c9-bf51-165abdc6be31" providerId="ADAL" clId="{F0E1EEEE-376D-4817-B485-CBEE6C10F784}" dt="2024-02-29T11:34:02.582" v="2436" actId="115"/>
        <pc:sldMkLst>
          <pc:docMk/>
          <pc:sldMk cId="3121633905" sldId="276"/>
        </pc:sldMkLst>
        <pc:spChg chg="mod">
          <ac:chgData name="Denise Helena dos Santos" userId="86e6917b-c740-42c9-bf51-165abdc6be31" providerId="ADAL" clId="{F0E1EEEE-376D-4817-B485-CBEE6C10F784}" dt="2024-02-29T11:34:02.582" v="2436" actId="115"/>
          <ac:spMkLst>
            <pc:docMk/>
            <pc:sldMk cId="3121633905" sldId="276"/>
            <ac:spMk id="4" creationId="{BA751CC9-CBC5-A3E3-1C3C-3CE5CC2F17BD}"/>
          </ac:spMkLst>
        </pc:spChg>
        <pc:picChg chg="del mod">
          <ac:chgData name="Denise Helena dos Santos" userId="86e6917b-c740-42c9-bf51-165abdc6be31" providerId="ADAL" clId="{F0E1EEEE-376D-4817-B485-CBEE6C10F784}" dt="2024-02-29T10:40:59.266" v="1629" actId="478"/>
          <ac:picMkLst>
            <pc:docMk/>
            <pc:sldMk cId="3121633905" sldId="276"/>
            <ac:picMk id="9" creationId="{E4D52A33-B700-8005-D4E6-66BABF761274}"/>
          </ac:picMkLst>
        </pc:picChg>
      </pc:sldChg>
      <pc:sldChg chg="addSp delSp modSp mod">
        <pc:chgData name="Denise Helena dos Santos" userId="86e6917b-c740-42c9-bf51-165abdc6be31" providerId="ADAL" clId="{F0E1EEEE-376D-4817-B485-CBEE6C10F784}" dt="2024-03-01T11:48:51.535" v="2758" actId="14100"/>
        <pc:sldMkLst>
          <pc:docMk/>
          <pc:sldMk cId="767301799" sldId="280"/>
        </pc:sldMkLst>
        <pc:spChg chg="mod ord">
          <ac:chgData name="Denise Helena dos Santos" userId="86e6917b-c740-42c9-bf51-165abdc6be31" providerId="ADAL" clId="{F0E1EEEE-376D-4817-B485-CBEE6C10F784}" dt="2024-02-29T11:06:30.255" v="2125" actId="20577"/>
          <ac:spMkLst>
            <pc:docMk/>
            <pc:sldMk cId="767301799" sldId="280"/>
            <ac:spMk id="2" creationId="{00000000-0000-0000-0000-000000000000}"/>
          </ac:spMkLst>
        </pc:spChg>
        <pc:spChg chg="add mod">
          <ac:chgData name="Denise Helena dos Santos" userId="86e6917b-c740-42c9-bf51-165abdc6be31" providerId="ADAL" clId="{F0E1EEEE-376D-4817-B485-CBEE6C10F784}" dt="2024-03-01T11:48:51.535" v="2758" actId="14100"/>
          <ac:spMkLst>
            <pc:docMk/>
            <pc:sldMk cId="767301799" sldId="280"/>
            <ac:spMk id="4" creationId="{C93A7AFE-62B0-885D-EA40-CA32A2A479E7}"/>
          </ac:spMkLst>
        </pc:spChg>
        <pc:spChg chg="del mod">
          <ac:chgData name="Denise Helena dos Santos" userId="86e6917b-c740-42c9-bf51-165abdc6be31" providerId="ADAL" clId="{F0E1EEEE-376D-4817-B485-CBEE6C10F784}" dt="2024-02-29T10:55:26.361" v="1852" actId="478"/>
          <ac:spMkLst>
            <pc:docMk/>
            <pc:sldMk cId="767301799" sldId="280"/>
            <ac:spMk id="14" creationId="{97C19E67-4C9C-0C6D-E832-9D187A0D1FD9}"/>
          </ac:spMkLst>
        </pc:spChg>
        <pc:spChg chg="del mod ord">
          <ac:chgData name="Denise Helena dos Santos" userId="86e6917b-c740-42c9-bf51-165abdc6be31" providerId="ADAL" clId="{F0E1EEEE-376D-4817-B485-CBEE6C10F784}" dt="2024-02-29T11:04:49.496" v="2095" actId="478"/>
          <ac:spMkLst>
            <pc:docMk/>
            <pc:sldMk cId="767301799" sldId="280"/>
            <ac:spMk id="15" creationId="{58E58C7A-60A1-9764-D982-8C926BC8E06E}"/>
          </ac:spMkLst>
        </pc:spChg>
        <pc:spChg chg="del mod ord">
          <ac:chgData name="Denise Helena dos Santos" userId="86e6917b-c740-42c9-bf51-165abdc6be31" providerId="ADAL" clId="{F0E1EEEE-376D-4817-B485-CBEE6C10F784}" dt="2024-02-29T11:05:23.087" v="2111" actId="478"/>
          <ac:spMkLst>
            <pc:docMk/>
            <pc:sldMk cId="767301799" sldId="280"/>
            <ac:spMk id="16" creationId="{DC1F1C5E-B4B2-45FC-DAD7-1623FF160708}"/>
          </ac:spMkLst>
        </pc:spChg>
        <pc:spChg chg="add del">
          <ac:chgData name="Denise Helena dos Santos" userId="86e6917b-c740-42c9-bf51-165abdc6be31" providerId="ADAL" clId="{F0E1EEEE-376D-4817-B485-CBEE6C10F784}" dt="2024-02-29T11:07:04.337" v="2130" actId="22"/>
          <ac:spMkLst>
            <pc:docMk/>
            <pc:sldMk cId="767301799" sldId="280"/>
            <ac:spMk id="20" creationId="{33B7703B-14FE-CEC4-B4FA-1F5BA9BEE14F}"/>
          </ac:spMkLst>
        </pc:spChg>
        <pc:picChg chg="add mod">
          <ac:chgData name="Denise Helena dos Santos" userId="86e6917b-c740-42c9-bf51-165abdc6be31" providerId="ADAL" clId="{F0E1EEEE-376D-4817-B485-CBEE6C10F784}" dt="2024-02-29T10:51:55.188" v="1724" actId="14100"/>
          <ac:picMkLst>
            <pc:docMk/>
            <pc:sldMk cId="767301799" sldId="280"/>
            <ac:picMk id="5" creationId="{27D41CB8-7FA3-55C5-BE69-31EB5332250F}"/>
          </ac:picMkLst>
        </pc:picChg>
        <pc:picChg chg="add mod">
          <ac:chgData name="Denise Helena dos Santos" userId="86e6917b-c740-42c9-bf51-165abdc6be31" providerId="ADAL" clId="{F0E1EEEE-376D-4817-B485-CBEE6C10F784}" dt="2024-02-29T10:57:47.316" v="1880" actId="1076"/>
          <ac:picMkLst>
            <pc:docMk/>
            <pc:sldMk cId="767301799" sldId="280"/>
            <ac:picMk id="7" creationId="{775031D9-444A-1970-FCD1-6E21866B6705}"/>
          </ac:picMkLst>
        </pc:picChg>
        <pc:picChg chg="add del">
          <ac:chgData name="Denise Helena dos Santos" userId="86e6917b-c740-42c9-bf51-165abdc6be31" providerId="ADAL" clId="{F0E1EEEE-376D-4817-B485-CBEE6C10F784}" dt="2024-02-29T10:51:42.285" v="1719" actId="478"/>
          <ac:picMkLst>
            <pc:docMk/>
            <pc:sldMk cId="767301799" sldId="280"/>
            <ac:picMk id="9" creationId="{264510EE-ADD8-9C66-A43C-FE16CC54A27F}"/>
          </ac:picMkLst>
        </pc:picChg>
        <pc:picChg chg="add del mod">
          <ac:chgData name="Denise Helena dos Santos" userId="86e6917b-c740-42c9-bf51-165abdc6be31" providerId="ADAL" clId="{F0E1EEEE-376D-4817-B485-CBEE6C10F784}" dt="2024-02-29T11:00:01.062" v="1922" actId="478"/>
          <ac:picMkLst>
            <pc:docMk/>
            <pc:sldMk cId="767301799" sldId="280"/>
            <ac:picMk id="10" creationId="{A760C5E8-5B89-D2C7-EF82-23D71843A735}"/>
          </ac:picMkLst>
        </pc:picChg>
        <pc:picChg chg="del">
          <ac:chgData name="Denise Helena dos Santos" userId="86e6917b-c740-42c9-bf51-165abdc6be31" providerId="ADAL" clId="{F0E1EEEE-376D-4817-B485-CBEE6C10F784}" dt="2024-02-29T10:54:11.333" v="1837" actId="478"/>
          <ac:picMkLst>
            <pc:docMk/>
            <pc:sldMk cId="767301799" sldId="280"/>
            <ac:picMk id="11" creationId="{EBBA3578-2487-CBFB-47B4-7D4A86D96CE6}"/>
          </ac:picMkLst>
        </pc:picChg>
        <pc:picChg chg="add mod">
          <ac:chgData name="Denise Helena dos Santos" userId="86e6917b-c740-42c9-bf51-165abdc6be31" providerId="ADAL" clId="{F0E1EEEE-376D-4817-B485-CBEE6C10F784}" dt="2024-03-01T11:48:27.148" v="2755" actId="1076"/>
          <ac:picMkLst>
            <pc:docMk/>
            <pc:sldMk cId="767301799" sldId="280"/>
            <ac:picMk id="13" creationId="{9DD8E189-B908-2857-309B-BC21976D4F00}"/>
          </ac:picMkLst>
        </pc:picChg>
        <pc:cxnChg chg="add mod">
          <ac:chgData name="Denise Helena dos Santos" userId="86e6917b-c740-42c9-bf51-165abdc6be31" providerId="ADAL" clId="{F0E1EEEE-376D-4817-B485-CBEE6C10F784}" dt="2024-02-29T11:07:31.160" v="2135" actId="1076"/>
          <ac:cxnSpMkLst>
            <pc:docMk/>
            <pc:sldMk cId="767301799" sldId="280"/>
            <ac:cxnSpMk id="18" creationId="{CB94AAAF-ADBF-7D40-359E-56CE1D21F8E9}"/>
          </ac:cxnSpMkLst>
        </pc:cxnChg>
        <pc:cxnChg chg="add mod">
          <ac:chgData name="Denise Helena dos Santos" userId="86e6917b-c740-42c9-bf51-165abdc6be31" providerId="ADAL" clId="{F0E1EEEE-376D-4817-B485-CBEE6C10F784}" dt="2024-03-01T11:48:37.345" v="2757" actId="1076"/>
          <ac:cxnSpMkLst>
            <pc:docMk/>
            <pc:sldMk cId="767301799" sldId="280"/>
            <ac:cxnSpMk id="21" creationId="{43D920F6-866C-8DC7-525C-FE0FA6489EC8}"/>
          </ac:cxnSpMkLst>
        </pc:cxnChg>
      </pc:sldChg>
      <pc:sldChg chg="add del">
        <pc:chgData name="Denise Helena dos Santos" userId="86e6917b-c740-42c9-bf51-165abdc6be31" providerId="ADAL" clId="{F0E1EEEE-376D-4817-B485-CBEE6C10F784}" dt="2024-02-29T14:22:14.222" v="2610" actId="47"/>
        <pc:sldMkLst>
          <pc:docMk/>
          <pc:sldMk cId="844018189" sldId="289"/>
        </pc:sldMkLst>
      </pc:sldChg>
      <pc:sldChg chg="addSp delSp modSp mod">
        <pc:chgData name="Denise Helena dos Santos" userId="86e6917b-c740-42c9-bf51-165abdc6be31" providerId="ADAL" clId="{F0E1EEEE-376D-4817-B485-CBEE6C10F784}" dt="2024-03-01T16:09:38.151" v="2868" actId="20577"/>
        <pc:sldMkLst>
          <pc:docMk/>
          <pc:sldMk cId="1877936287" sldId="291"/>
        </pc:sldMkLst>
        <pc:spChg chg="mod">
          <ac:chgData name="Denise Helena dos Santos" userId="86e6917b-c740-42c9-bf51-165abdc6be31" providerId="ADAL" clId="{F0E1EEEE-376D-4817-B485-CBEE6C10F784}" dt="2024-01-08T12:04:44.390" v="260" actId="14100"/>
          <ac:spMkLst>
            <pc:docMk/>
            <pc:sldMk cId="1877936287" sldId="291"/>
            <ac:spMk id="2" creationId="{00000000-0000-0000-0000-000000000000}"/>
          </ac:spMkLst>
        </pc:spChg>
        <pc:spChg chg="add del mod">
          <ac:chgData name="Denise Helena dos Santos" userId="86e6917b-c740-42c9-bf51-165abdc6be31" providerId="ADAL" clId="{F0E1EEEE-376D-4817-B485-CBEE6C10F784}" dt="2024-02-29T16:02:36.094" v="2692" actId="1076"/>
          <ac:spMkLst>
            <pc:docMk/>
            <pc:sldMk cId="1877936287" sldId="291"/>
            <ac:spMk id="6" creationId="{9DE89017-0E25-40CF-0502-E27FDE203E5F}"/>
          </ac:spMkLst>
        </pc:spChg>
        <pc:spChg chg="add del mod">
          <ac:chgData name="Denise Helena dos Santos" userId="86e6917b-c740-42c9-bf51-165abdc6be31" providerId="ADAL" clId="{F0E1EEEE-376D-4817-B485-CBEE6C10F784}" dt="2024-02-29T15:45:44.487" v="2623" actId="478"/>
          <ac:spMkLst>
            <pc:docMk/>
            <pc:sldMk cId="1877936287" sldId="291"/>
            <ac:spMk id="13" creationId="{363536CE-7604-0B43-5D6C-62384EF33B13}"/>
          </ac:spMkLst>
        </pc:spChg>
        <pc:spChg chg="add del mod">
          <ac:chgData name="Denise Helena dos Santos" userId="86e6917b-c740-42c9-bf51-165abdc6be31" providerId="ADAL" clId="{F0E1EEEE-376D-4817-B485-CBEE6C10F784}" dt="2024-03-01T16:09:38.151" v="2868" actId="20577"/>
          <ac:spMkLst>
            <pc:docMk/>
            <pc:sldMk cId="1877936287" sldId="291"/>
            <ac:spMk id="14" creationId="{CF73C8ED-2341-EAC0-FBD0-8BD0DF201638}"/>
          </ac:spMkLst>
        </pc:spChg>
        <pc:graphicFrameChg chg="mod">
          <ac:chgData name="Denise Helena dos Santos" userId="86e6917b-c740-42c9-bf51-165abdc6be31" providerId="ADAL" clId="{F0E1EEEE-376D-4817-B485-CBEE6C10F784}" dt="2024-02-29T16:00:57.622" v="2630" actId="1076"/>
          <ac:graphicFrameMkLst>
            <pc:docMk/>
            <pc:sldMk cId="1877936287" sldId="291"/>
            <ac:graphicFrameMk id="4" creationId="{5C051951-ACEF-A357-0520-59C578173B9F}"/>
          </ac:graphicFrameMkLst>
        </pc:graphicFrameChg>
        <pc:graphicFrameChg chg="mod">
          <ac:chgData name="Denise Helena dos Santos" userId="86e6917b-c740-42c9-bf51-165abdc6be31" providerId="ADAL" clId="{F0E1EEEE-376D-4817-B485-CBEE6C10F784}" dt="2024-02-29T16:01:10.600" v="2634"/>
          <ac:graphicFrameMkLst>
            <pc:docMk/>
            <pc:sldMk cId="1877936287" sldId="291"/>
            <ac:graphicFrameMk id="5" creationId="{CBD006AE-0BF6-1D99-6F76-C60ED1DC5022}"/>
          </ac:graphicFrameMkLst>
        </pc:graphicFrameChg>
      </pc:sldChg>
      <pc:sldChg chg="addSp delSp modSp mod">
        <pc:chgData name="Denise Helena dos Santos" userId="86e6917b-c740-42c9-bf51-165abdc6be31" providerId="ADAL" clId="{F0E1EEEE-376D-4817-B485-CBEE6C10F784}" dt="2024-02-29T11:37:18.158" v="2521" actId="108"/>
        <pc:sldMkLst>
          <pc:docMk/>
          <pc:sldMk cId="2822305632" sldId="294"/>
        </pc:sldMkLst>
        <pc:spChg chg="add del mod">
          <ac:chgData name="Denise Helena dos Santos" userId="86e6917b-c740-42c9-bf51-165abdc6be31" providerId="ADAL" clId="{F0E1EEEE-376D-4817-B485-CBEE6C10F784}" dt="2024-02-29T10:41:34.881" v="1634" actId="478"/>
          <ac:spMkLst>
            <pc:docMk/>
            <pc:sldMk cId="2822305632" sldId="294"/>
            <ac:spMk id="4" creationId="{BA751CC9-CBC5-A3E3-1C3C-3CE5CC2F17BD}"/>
          </ac:spMkLst>
        </pc:spChg>
        <pc:spChg chg="add mod">
          <ac:chgData name="Denise Helena dos Santos" userId="86e6917b-c740-42c9-bf51-165abdc6be31" providerId="ADAL" clId="{F0E1EEEE-376D-4817-B485-CBEE6C10F784}" dt="2024-02-29T10:41:40.834" v="1636" actId="1076"/>
          <ac:spMkLst>
            <pc:docMk/>
            <pc:sldMk cId="2822305632" sldId="294"/>
            <ac:spMk id="7" creationId="{ACDC33B4-FF7F-563C-B308-16AF9DDB2628}"/>
          </ac:spMkLst>
        </pc:spChg>
        <pc:graphicFrameChg chg="mod modGraphic">
          <ac:chgData name="Denise Helena dos Santos" userId="86e6917b-c740-42c9-bf51-165abdc6be31" providerId="ADAL" clId="{F0E1EEEE-376D-4817-B485-CBEE6C10F784}" dt="2024-02-29T11:37:18.158" v="2521" actId="108"/>
          <ac:graphicFrameMkLst>
            <pc:docMk/>
            <pc:sldMk cId="2822305632" sldId="294"/>
            <ac:graphicFrameMk id="3" creationId="{DFAD094A-2FA5-BC79-C8A1-A4814309D74F}"/>
          </ac:graphicFrameMkLst>
        </pc:graphicFrameChg>
      </pc:sldChg>
      <pc:sldChg chg="add del">
        <pc:chgData name="Denise Helena dos Santos" userId="86e6917b-c740-42c9-bf51-165abdc6be31" providerId="ADAL" clId="{F0E1EEEE-376D-4817-B485-CBEE6C10F784}" dt="2024-02-29T14:22:28.899" v="2612" actId="47"/>
        <pc:sldMkLst>
          <pc:docMk/>
          <pc:sldMk cId="2391565562" sldId="295"/>
        </pc:sldMkLst>
      </pc:sldChg>
      <pc:sldChg chg="delSp modSp mod">
        <pc:chgData name="Denise Helena dos Santos" userId="86e6917b-c740-42c9-bf51-165abdc6be31" providerId="ADAL" clId="{F0E1EEEE-376D-4817-B485-CBEE6C10F784}" dt="2024-03-01T16:08:54.596" v="2835" actId="114"/>
        <pc:sldMkLst>
          <pc:docMk/>
          <pc:sldMk cId="2132573324" sldId="296"/>
        </pc:sldMkLst>
        <pc:spChg chg="del">
          <ac:chgData name="Denise Helena dos Santos" userId="86e6917b-c740-42c9-bf51-165abdc6be31" providerId="ADAL" clId="{F0E1EEEE-376D-4817-B485-CBEE6C10F784}" dt="2024-02-29T10:47:18.658" v="1644" actId="478"/>
          <ac:spMkLst>
            <pc:docMk/>
            <pc:sldMk cId="2132573324" sldId="296"/>
            <ac:spMk id="4" creationId="{BA751CC9-CBC5-A3E3-1C3C-3CE5CC2F17BD}"/>
          </ac:spMkLst>
        </pc:spChg>
        <pc:graphicFrameChg chg="mod modGraphic">
          <ac:chgData name="Denise Helena dos Santos" userId="86e6917b-c740-42c9-bf51-165abdc6be31" providerId="ADAL" clId="{F0E1EEEE-376D-4817-B485-CBEE6C10F784}" dt="2024-03-01T16:08:54.596" v="2835" actId="114"/>
          <ac:graphicFrameMkLst>
            <pc:docMk/>
            <pc:sldMk cId="2132573324" sldId="296"/>
            <ac:graphicFrameMk id="3" creationId="{41C0D474-BF0F-41AC-F2AA-916A92C0DD80}"/>
          </ac:graphicFrameMkLst>
        </pc:graphicFrameChg>
      </pc:sldChg>
      <pc:sldChg chg="modSp del mod">
        <pc:chgData name="Denise Helena dos Santos" userId="86e6917b-c740-42c9-bf51-165abdc6be31" providerId="ADAL" clId="{F0E1EEEE-376D-4817-B485-CBEE6C10F784}" dt="2024-02-29T16:00:05.261" v="2627" actId="47"/>
        <pc:sldMkLst>
          <pc:docMk/>
          <pc:sldMk cId="1773876362" sldId="297"/>
        </pc:sldMkLst>
        <pc:spChg chg="mod">
          <ac:chgData name="Denise Helena dos Santos" userId="86e6917b-c740-42c9-bf51-165abdc6be31" providerId="ADAL" clId="{F0E1EEEE-376D-4817-B485-CBEE6C10F784}" dt="2024-01-09T12:33:59.048" v="1342" actId="20577"/>
          <ac:spMkLst>
            <pc:docMk/>
            <pc:sldMk cId="1773876362" sldId="297"/>
            <ac:spMk id="4" creationId="{BA751CC9-CBC5-A3E3-1C3C-3CE5CC2F17BD}"/>
          </ac:spMkLst>
        </pc:spChg>
        <pc:picChg chg="mod">
          <ac:chgData name="Denise Helena dos Santos" userId="86e6917b-c740-42c9-bf51-165abdc6be31" providerId="ADAL" clId="{F0E1EEEE-376D-4817-B485-CBEE6C10F784}" dt="2024-01-11T16:33:30.574" v="1500" actId="1440"/>
          <ac:picMkLst>
            <pc:docMk/>
            <pc:sldMk cId="1773876362" sldId="297"/>
            <ac:picMk id="6" creationId="{D78EC61E-25FD-0ED5-EB9C-7E2F1ABDD097}"/>
          </ac:picMkLst>
        </pc:picChg>
      </pc:sldChg>
      <pc:sldChg chg="modSp mod ord">
        <pc:chgData name="Denise Helena dos Santos" userId="86e6917b-c740-42c9-bf51-165abdc6be31" providerId="ADAL" clId="{F0E1EEEE-376D-4817-B485-CBEE6C10F784}" dt="2024-02-29T14:15:17.466" v="2590"/>
        <pc:sldMkLst>
          <pc:docMk/>
          <pc:sldMk cId="818448842" sldId="298"/>
        </pc:sldMkLst>
        <pc:graphicFrameChg chg="mod">
          <ac:chgData name="Denise Helena dos Santos" userId="86e6917b-c740-42c9-bf51-165abdc6be31" providerId="ADAL" clId="{F0E1EEEE-376D-4817-B485-CBEE6C10F784}" dt="2024-01-11T16:36:07.825" v="1503" actId="692"/>
          <ac:graphicFrameMkLst>
            <pc:docMk/>
            <pc:sldMk cId="818448842" sldId="298"/>
            <ac:graphicFrameMk id="8" creationId="{95088BC4-3EA2-9627-05CF-B6446DA56556}"/>
          </ac:graphicFrameMkLst>
        </pc:graphicFrameChg>
      </pc:sldChg>
      <pc:sldChg chg="addSp delSp modSp mod">
        <pc:chgData name="Denise Helena dos Santos" userId="86e6917b-c740-42c9-bf51-165abdc6be31" providerId="ADAL" clId="{F0E1EEEE-376D-4817-B485-CBEE6C10F784}" dt="2024-02-29T11:44:01.257" v="2581" actId="255"/>
        <pc:sldMkLst>
          <pc:docMk/>
          <pc:sldMk cId="3248126698" sldId="299"/>
        </pc:sldMkLst>
        <pc:spChg chg="add del mod">
          <ac:chgData name="Denise Helena dos Santos" userId="86e6917b-c740-42c9-bf51-165abdc6be31" providerId="ADAL" clId="{F0E1EEEE-376D-4817-B485-CBEE6C10F784}" dt="2024-02-29T11:14:04.963" v="2194" actId="478"/>
          <ac:spMkLst>
            <pc:docMk/>
            <pc:sldMk cId="3248126698" sldId="299"/>
            <ac:spMk id="4" creationId="{296EC4E7-6798-B44A-7FB4-CA379A8C2593}"/>
          </ac:spMkLst>
        </pc:spChg>
        <pc:graphicFrameChg chg="mod">
          <ac:chgData name="Denise Helena dos Santos" userId="86e6917b-c740-42c9-bf51-165abdc6be31" providerId="ADAL" clId="{F0E1EEEE-376D-4817-B485-CBEE6C10F784}" dt="2024-02-29T11:44:01.257" v="2581" actId="255"/>
          <ac:graphicFrameMkLst>
            <pc:docMk/>
            <pc:sldMk cId="3248126698" sldId="299"/>
            <ac:graphicFrameMk id="3" creationId="{67FA081E-3332-8C0D-C2EF-EEA2D912C313}"/>
          </ac:graphicFrameMkLst>
        </pc:graphicFrameChg>
      </pc:sldChg>
      <pc:sldChg chg="addSp delSp modSp add mod">
        <pc:chgData name="Denise Helena dos Santos" userId="86e6917b-c740-42c9-bf51-165abdc6be31" providerId="ADAL" clId="{F0E1EEEE-376D-4817-B485-CBEE6C10F784}" dt="2024-01-11T10:35:19.241" v="1442" actId="1440"/>
        <pc:sldMkLst>
          <pc:docMk/>
          <pc:sldMk cId="4203036844" sldId="300"/>
        </pc:sldMkLst>
        <pc:spChg chg="mod">
          <ac:chgData name="Denise Helena dos Santos" userId="86e6917b-c740-42c9-bf51-165abdc6be31" providerId="ADAL" clId="{F0E1EEEE-376D-4817-B485-CBEE6C10F784}" dt="2024-01-11T10:18:48.486" v="1401" actId="1076"/>
          <ac:spMkLst>
            <pc:docMk/>
            <pc:sldMk cId="4203036844" sldId="300"/>
            <ac:spMk id="4" creationId="{BA751CC9-CBC5-A3E3-1C3C-3CE5CC2F17BD}"/>
          </ac:spMkLst>
        </pc:spChg>
        <pc:spChg chg="add mod">
          <ac:chgData name="Denise Helena dos Santos" userId="86e6917b-c740-42c9-bf51-165abdc6be31" providerId="ADAL" clId="{F0E1EEEE-376D-4817-B485-CBEE6C10F784}" dt="2024-01-11T10:25:18.412" v="1425" actId="207"/>
          <ac:spMkLst>
            <pc:docMk/>
            <pc:sldMk cId="4203036844" sldId="300"/>
            <ac:spMk id="9" creationId="{4C3E5337-C808-D943-0734-66A7225550EC}"/>
          </ac:spMkLst>
        </pc:spChg>
        <pc:spChg chg="mod">
          <ac:chgData name="Denise Helena dos Santos" userId="86e6917b-c740-42c9-bf51-165abdc6be31" providerId="ADAL" clId="{F0E1EEEE-376D-4817-B485-CBEE6C10F784}" dt="2024-01-11T10:23:27.803" v="1414" actId="20577"/>
          <ac:spMkLst>
            <pc:docMk/>
            <pc:sldMk cId="4203036844" sldId="300"/>
            <ac:spMk id="20" creationId="{19539EBF-35AB-C7F4-0DAE-842E21E48FFE}"/>
          </ac:spMkLst>
        </pc:spChg>
        <pc:picChg chg="add mod">
          <ac:chgData name="Denise Helena dos Santos" userId="86e6917b-c740-42c9-bf51-165abdc6be31" providerId="ADAL" clId="{F0E1EEEE-376D-4817-B485-CBEE6C10F784}" dt="2024-01-11T10:35:19.241" v="1442" actId="1440"/>
          <ac:picMkLst>
            <pc:docMk/>
            <pc:sldMk cId="4203036844" sldId="300"/>
            <ac:picMk id="6" creationId="{3259BEF6-59FB-4301-0EF5-79CF82C2C050}"/>
          </ac:picMkLst>
        </pc:picChg>
        <pc:picChg chg="add mod">
          <ac:chgData name="Denise Helena dos Santos" userId="86e6917b-c740-42c9-bf51-165abdc6be31" providerId="ADAL" clId="{F0E1EEEE-376D-4817-B485-CBEE6C10F784}" dt="2024-01-11T10:34:42.470" v="1441" actId="1440"/>
          <ac:picMkLst>
            <pc:docMk/>
            <pc:sldMk cId="4203036844" sldId="300"/>
            <ac:picMk id="8" creationId="{087ABFF5-215C-06F7-4B54-7430D3BC85AD}"/>
          </ac:picMkLst>
        </pc:picChg>
        <pc:picChg chg="del">
          <ac:chgData name="Denise Helena dos Santos" userId="86e6917b-c740-42c9-bf51-165abdc6be31" providerId="ADAL" clId="{F0E1EEEE-376D-4817-B485-CBEE6C10F784}" dt="2024-01-11T10:17:48.726" v="1393" actId="478"/>
          <ac:picMkLst>
            <pc:docMk/>
            <pc:sldMk cId="4203036844" sldId="300"/>
            <ac:picMk id="14" creationId="{6A84A376-FA4A-9EA0-84B8-3FAF76BDA43B}"/>
          </ac:picMkLst>
        </pc:picChg>
      </pc:sldChg>
      <pc:sldChg chg="modSp mod ord">
        <pc:chgData name="Denise Helena dos Santos" userId="86e6917b-c740-42c9-bf51-165abdc6be31" providerId="ADAL" clId="{F0E1EEEE-376D-4817-B485-CBEE6C10F784}" dt="2024-03-01T12:43:05.744" v="2759" actId="14100"/>
        <pc:sldMkLst>
          <pc:docMk/>
          <pc:sldMk cId="962723605" sldId="301"/>
        </pc:sldMkLst>
        <pc:spChg chg="mod">
          <ac:chgData name="Denise Helena dos Santos" userId="86e6917b-c740-42c9-bf51-165abdc6be31" providerId="ADAL" clId="{F0E1EEEE-376D-4817-B485-CBEE6C10F784}" dt="2024-03-01T12:43:05.744" v="2759" actId="14100"/>
          <ac:spMkLst>
            <pc:docMk/>
            <pc:sldMk cId="962723605" sldId="301"/>
            <ac:spMk id="3" creationId="{71B0F8CB-C70B-DDA4-EF22-4AB6B3DAEA42}"/>
          </ac:spMkLst>
        </pc:spChg>
      </pc:sldChg>
      <pc:sldChg chg="new del">
        <pc:chgData name="Denise Helena dos Santos" userId="86e6917b-c740-42c9-bf51-165abdc6be31" providerId="ADAL" clId="{F0E1EEEE-376D-4817-B485-CBEE6C10F784}" dt="2024-01-11T10:39:47.804" v="1445" actId="47"/>
        <pc:sldMkLst>
          <pc:docMk/>
          <pc:sldMk cId="1354015241" sldId="301"/>
        </pc:sldMkLst>
      </pc:sldChg>
      <pc:sldChg chg="delSp add del mod">
        <pc:chgData name="Denise Helena dos Santos" userId="86e6917b-c740-42c9-bf51-165abdc6be31" providerId="ADAL" clId="{F0E1EEEE-376D-4817-B485-CBEE6C10F784}" dt="2024-01-11T10:47:27.164" v="1448" actId="47"/>
        <pc:sldMkLst>
          <pc:docMk/>
          <pc:sldMk cId="4055163458" sldId="301"/>
        </pc:sldMkLst>
        <pc:graphicFrameChg chg="del">
          <ac:chgData name="Denise Helena dos Santos" userId="86e6917b-c740-42c9-bf51-165abdc6be31" providerId="ADAL" clId="{F0E1EEEE-376D-4817-B485-CBEE6C10F784}" dt="2024-01-11T10:39:57.144" v="1447" actId="478"/>
          <ac:graphicFrameMkLst>
            <pc:docMk/>
            <pc:sldMk cId="4055163458" sldId="301"/>
            <ac:graphicFrameMk id="3" creationId="{41C0D474-BF0F-41AC-F2AA-916A92C0DD80}"/>
          </ac:graphicFrameMkLst>
        </pc:graphicFrameChg>
      </pc:sldChg>
      <pc:sldChg chg="delSp modSp add mod ord delAnim modAnim">
        <pc:chgData name="Denise Helena dos Santos" userId="86e6917b-c740-42c9-bf51-165abdc6be31" providerId="ADAL" clId="{F0E1EEEE-376D-4817-B485-CBEE6C10F784}" dt="2024-02-29T14:16:53.938" v="2607"/>
        <pc:sldMkLst>
          <pc:docMk/>
          <pc:sldMk cId="2179558541" sldId="302"/>
        </pc:sldMkLst>
        <pc:spChg chg="mod">
          <ac:chgData name="Denise Helena dos Santos" userId="86e6917b-c740-42c9-bf51-165abdc6be31" providerId="ADAL" clId="{F0E1EEEE-376D-4817-B485-CBEE6C10F784}" dt="2024-02-29T11:28:56.835" v="2413" actId="20577"/>
          <ac:spMkLst>
            <pc:docMk/>
            <pc:sldMk cId="2179558541" sldId="302"/>
            <ac:spMk id="2" creationId="{00000000-0000-0000-0000-000000000000}"/>
          </ac:spMkLst>
        </pc:spChg>
        <pc:graphicFrameChg chg="del">
          <ac:chgData name="Denise Helena dos Santos" userId="86e6917b-c740-42c9-bf51-165abdc6be31" providerId="ADAL" clId="{F0E1EEEE-376D-4817-B485-CBEE6C10F784}" dt="2024-02-29T11:15:29.491" v="2197" actId="478"/>
          <ac:graphicFrameMkLst>
            <pc:docMk/>
            <pc:sldMk cId="2179558541" sldId="302"/>
            <ac:graphicFrameMk id="3" creationId="{67FA081E-3332-8C0D-C2EF-EEA2D912C313}"/>
          </ac:graphicFrameMkLst>
        </pc:graphicFrameChg>
      </pc:sldChg>
      <pc:sldChg chg="add del">
        <pc:chgData name="Denise Helena dos Santos" userId="86e6917b-c740-42c9-bf51-165abdc6be31" providerId="ADAL" clId="{F0E1EEEE-376D-4817-B485-CBEE6C10F784}" dt="2024-02-29T14:18:38.720" v="2608" actId="47"/>
        <pc:sldMkLst>
          <pc:docMk/>
          <pc:sldMk cId="1603458894" sldId="303"/>
        </pc:sldMkLst>
      </pc:sldChg>
      <pc:sldChg chg="addSp delSp modSp add mod ord">
        <pc:chgData name="Denise Helena dos Santos" userId="86e6917b-c740-42c9-bf51-165abdc6be31" providerId="ADAL" clId="{F0E1EEEE-376D-4817-B485-CBEE6C10F784}" dt="2024-03-01T12:43:38.331" v="2762" actId="1076"/>
        <pc:sldMkLst>
          <pc:docMk/>
          <pc:sldMk cId="2731592978" sldId="304"/>
        </pc:sldMkLst>
        <pc:spChg chg="add del">
          <ac:chgData name="Denise Helena dos Santos" userId="86e6917b-c740-42c9-bf51-165abdc6be31" providerId="ADAL" clId="{F0E1EEEE-376D-4817-B485-CBEE6C10F784}" dt="2024-02-29T14:16:14.529" v="2603" actId="478"/>
          <ac:spMkLst>
            <pc:docMk/>
            <pc:sldMk cId="2731592978" sldId="304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F0E1EEEE-376D-4817-B485-CBEE6C10F784}" dt="2024-03-01T12:43:38.331" v="2762" actId="1076"/>
          <ac:spMkLst>
            <pc:docMk/>
            <pc:sldMk cId="2731592978" sldId="304"/>
            <ac:spMk id="3" creationId="{A45DB243-7A79-744C-0D74-55C867B4B3FD}"/>
          </ac:spMkLst>
        </pc:spChg>
        <pc:spChg chg="add del mod">
          <ac:chgData name="Denise Helena dos Santos" userId="86e6917b-c740-42c9-bf51-165abdc6be31" providerId="ADAL" clId="{F0E1EEEE-376D-4817-B485-CBEE6C10F784}" dt="2024-02-29T14:16:14.529" v="2603" actId="478"/>
          <ac:spMkLst>
            <pc:docMk/>
            <pc:sldMk cId="2731592978" sldId="304"/>
            <ac:spMk id="7" creationId="{FEAF77A6-24C0-9C7F-EF63-7AE1DF785E94}"/>
          </ac:spMkLst>
        </pc:spChg>
        <pc:graphicFrameChg chg="mod">
          <ac:chgData name="Denise Helena dos Santos" userId="86e6917b-c740-42c9-bf51-165abdc6be31" providerId="ADAL" clId="{F0E1EEEE-376D-4817-B485-CBEE6C10F784}" dt="2024-02-29T14:16:03.669" v="2601" actId="20577"/>
          <ac:graphicFrameMkLst>
            <pc:docMk/>
            <pc:sldMk cId="2731592978" sldId="304"/>
            <ac:graphicFrameMk id="9" creationId="{1EDB7D27-72E6-AE61-7BC0-E34990A5E458}"/>
          </ac:graphicFrameMkLst>
        </pc:graphicFrameChg>
      </pc:sldChg>
    </pc:docChg>
  </pc:docChgLst>
  <pc:docChgLst>
    <pc:chgData name="Denise Helena dos Santos" userId="86e6917b-c740-42c9-bf51-165abdc6be31" providerId="ADAL" clId="{233DE70D-D801-4E3F-AC20-0A7B88A291AD}"/>
    <pc:docChg chg="undo redo custSel addSld delSld modSld sldOrd modMainMaster modShowInfo">
      <pc:chgData name="Denise Helena dos Santos" userId="86e6917b-c740-42c9-bf51-165abdc6be31" providerId="ADAL" clId="{233DE70D-D801-4E3F-AC20-0A7B88A291AD}" dt="2023-12-05T12:56:31.045" v="15192" actId="20577"/>
      <pc:docMkLst>
        <pc:docMk/>
      </pc:docMkLst>
      <pc:sldChg chg="modSp mod">
        <pc:chgData name="Denise Helena dos Santos" userId="86e6917b-c740-42c9-bf51-165abdc6be31" providerId="ADAL" clId="{233DE70D-D801-4E3F-AC20-0A7B88A291AD}" dt="2023-11-30T13:55:45.791" v="14447" actId="6549"/>
        <pc:sldMkLst>
          <pc:docMk/>
          <pc:sldMk cId="0" sldId="256"/>
        </pc:sldMkLst>
        <pc:spChg chg="mod">
          <ac:chgData name="Denise Helena dos Santos" userId="86e6917b-c740-42c9-bf51-165abdc6be31" providerId="ADAL" clId="{233DE70D-D801-4E3F-AC20-0A7B88A291AD}" dt="2023-11-30T13:55:45.791" v="14447" actId="6549"/>
          <ac:spMkLst>
            <pc:docMk/>
            <pc:sldMk cId="0" sldId="256"/>
            <ac:spMk id="30" creationId="{00000000-0000-0000-0000-000000000000}"/>
          </ac:spMkLst>
        </pc:spChg>
      </pc:sldChg>
      <pc:sldChg chg="addSp delSp modSp mod setBg">
        <pc:chgData name="Denise Helena dos Santos" userId="86e6917b-c740-42c9-bf51-165abdc6be31" providerId="ADAL" clId="{233DE70D-D801-4E3F-AC20-0A7B88A291AD}" dt="2023-11-30T10:37:15.100" v="13773"/>
        <pc:sldMkLst>
          <pc:docMk/>
          <pc:sldMk cId="0" sldId="257"/>
        </pc:sldMkLst>
        <pc:spChg chg="mod">
          <ac:chgData name="Denise Helena dos Santos" userId="86e6917b-c740-42c9-bf51-165abdc6be31" providerId="ADAL" clId="{233DE70D-D801-4E3F-AC20-0A7B88A291AD}" dt="2023-11-17T16:39:29.864" v="866" actId="6549"/>
          <ac:spMkLst>
            <pc:docMk/>
            <pc:sldMk cId="0" sldId="257"/>
            <ac:spMk id="2" creationId="{00000000-0000-0000-0000-000000000000}"/>
          </ac:spMkLst>
        </pc:spChg>
        <pc:picChg chg="add del mod">
          <ac:chgData name="Denise Helena dos Santos" userId="86e6917b-c740-42c9-bf51-165abdc6be31" providerId="ADAL" clId="{233DE70D-D801-4E3F-AC20-0A7B88A291AD}" dt="2023-11-17T14:06:43.010" v="247" actId="478"/>
          <ac:picMkLst>
            <pc:docMk/>
            <pc:sldMk cId="0" sldId="257"/>
            <ac:picMk id="4" creationId="{5B260CAD-CFCF-A888-0B25-DDC478E67A4B}"/>
          </ac:picMkLst>
        </pc:picChg>
        <pc:picChg chg="add mod">
          <ac:chgData name="Denise Helena dos Santos" userId="86e6917b-c740-42c9-bf51-165abdc6be31" providerId="ADAL" clId="{233DE70D-D801-4E3F-AC20-0A7B88A291AD}" dt="2023-11-30T10:37:15.100" v="13773"/>
          <ac:picMkLst>
            <pc:docMk/>
            <pc:sldMk cId="0" sldId="257"/>
            <ac:picMk id="6" creationId="{5FAD518E-10F8-AA3F-EEB8-DB6146315C70}"/>
          </ac:picMkLst>
        </pc:picChg>
      </pc:sldChg>
      <pc:sldChg chg="addSp delSp modSp mod">
        <pc:chgData name="Denise Helena dos Santos" userId="86e6917b-c740-42c9-bf51-165abdc6be31" providerId="ADAL" clId="{233DE70D-D801-4E3F-AC20-0A7B88A291AD}" dt="2023-11-24T16:02:12.496" v="8144" actId="20577"/>
        <pc:sldMkLst>
          <pc:docMk/>
          <pc:sldMk cId="0" sldId="258"/>
        </pc:sldMkLst>
        <pc:spChg chg="add del">
          <ac:chgData name="Denise Helena dos Santos" userId="86e6917b-c740-42c9-bf51-165abdc6be31" providerId="ADAL" clId="{233DE70D-D801-4E3F-AC20-0A7B88A291AD}" dt="2023-11-17T13:49:17.135" v="235" actId="22"/>
          <ac:spMkLst>
            <pc:docMk/>
            <pc:sldMk cId="0" sldId="258"/>
            <ac:spMk id="3" creationId="{AE5FB46A-9AE6-1485-6290-94DE2B85A06E}"/>
          </ac:spMkLst>
        </pc:spChg>
        <pc:spChg chg="add mod">
          <ac:chgData name="Denise Helena dos Santos" userId="86e6917b-c740-42c9-bf51-165abdc6be31" providerId="ADAL" clId="{233DE70D-D801-4E3F-AC20-0A7B88A291AD}" dt="2023-11-24T16:02:12.496" v="8144" actId="20577"/>
          <ac:spMkLst>
            <pc:docMk/>
            <pc:sldMk cId="0" sldId="258"/>
            <ac:spMk id="4" creationId="{BA751CC9-CBC5-A3E3-1C3C-3CE5CC2F17BD}"/>
          </ac:spMkLst>
        </pc:spChg>
        <pc:picChg chg="add del mod">
          <ac:chgData name="Denise Helena dos Santos" userId="86e6917b-c740-42c9-bf51-165abdc6be31" providerId="ADAL" clId="{233DE70D-D801-4E3F-AC20-0A7B88A291AD}" dt="2023-11-24T16:01:34.359" v="8137" actId="478"/>
          <ac:picMkLst>
            <pc:docMk/>
            <pc:sldMk cId="0" sldId="258"/>
            <ac:picMk id="3" creationId="{CEBA801A-2A72-171F-9274-E3B5E991CBD7}"/>
          </ac:picMkLst>
        </pc:picChg>
        <pc:picChg chg="add del mod">
          <ac:chgData name="Denise Helena dos Santos" userId="86e6917b-c740-42c9-bf51-165abdc6be31" providerId="ADAL" clId="{233DE70D-D801-4E3F-AC20-0A7B88A291AD}" dt="2023-11-17T17:42:10.441" v="1513" actId="478"/>
          <ac:picMkLst>
            <pc:docMk/>
            <pc:sldMk cId="0" sldId="258"/>
            <ac:picMk id="7" creationId="{94B73326-AECE-95BA-5337-F8516ECE7866}"/>
          </ac:picMkLst>
        </pc:picChg>
        <pc:picChg chg="add del mod ord">
          <ac:chgData name="Denise Helena dos Santos" userId="86e6917b-c740-42c9-bf51-165abdc6be31" providerId="ADAL" clId="{233DE70D-D801-4E3F-AC20-0A7B88A291AD}" dt="2023-11-22T10:16:42.841" v="1733" actId="478"/>
          <ac:picMkLst>
            <pc:docMk/>
            <pc:sldMk cId="0" sldId="258"/>
            <ac:picMk id="9" creationId="{F80B8814-1168-9136-4D53-57AE71801DF3}"/>
          </ac:picMkLst>
        </pc:picChg>
      </pc:sldChg>
      <pc:sldChg chg="del">
        <pc:chgData name="Denise Helena dos Santos" userId="86e6917b-c740-42c9-bf51-165abdc6be31" providerId="ADAL" clId="{233DE70D-D801-4E3F-AC20-0A7B88A291AD}" dt="2023-11-23T19:22:36.872" v="7844" actId="47"/>
        <pc:sldMkLst>
          <pc:docMk/>
          <pc:sldMk cId="0" sldId="259"/>
        </pc:sldMkLst>
      </pc:sldChg>
      <pc:sldChg chg="del">
        <pc:chgData name="Denise Helena dos Santos" userId="86e6917b-c740-42c9-bf51-165abdc6be31" providerId="ADAL" clId="{233DE70D-D801-4E3F-AC20-0A7B88A291AD}" dt="2023-11-23T11:57:37.990" v="4604" actId="47"/>
        <pc:sldMkLst>
          <pc:docMk/>
          <pc:sldMk cId="0" sldId="260"/>
        </pc:sldMkLst>
      </pc:sldChg>
      <pc:sldChg chg="del">
        <pc:chgData name="Denise Helena dos Santos" userId="86e6917b-c740-42c9-bf51-165abdc6be31" providerId="ADAL" clId="{233DE70D-D801-4E3F-AC20-0A7B88A291AD}" dt="2023-11-23T11:57:40.060" v="4605" actId="47"/>
        <pc:sldMkLst>
          <pc:docMk/>
          <pc:sldMk cId="0" sldId="261"/>
        </pc:sldMkLst>
      </pc:sldChg>
      <pc:sldChg chg="del">
        <pc:chgData name="Denise Helena dos Santos" userId="86e6917b-c740-42c9-bf51-165abdc6be31" providerId="ADAL" clId="{233DE70D-D801-4E3F-AC20-0A7B88A291AD}" dt="2023-11-23T11:57:41.380" v="4606" actId="47"/>
        <pc:sldMkLst>
          <pc:docMk/>
          <pc:sldMk cId="0" sldId="262"/>
        </pc:sldMkLst>
      </pc:sldChg>
      <pc:sldChg chg="del">
        <pc:chgData name="Denise Helena dos Santos" userId="86e6917b-c740-42c9-bf51-165abdc6be31" providerId="ADAL" clId="{233DE70D-D801-4E3F-AC20-0A7B88A291AD}" dt="2023-11-23T11:57:42.853" v="4607" actId="47"/>
        <pc:sldMkLst>
          <pc:docMk/>
          <pc:sldMk cId="0" sldId="263"/>
        </pc:sldMkLst>
      </pc:sldChg>
      <pc:sldChg chg="del">
        <pc:chgData name="Denise Helena dos Santos" userId="86e6917b-c740-42c9-bf51-165abdc6be31" providerId="ADAL" clId="{233DE70D-D801-4E3F-AC20-0A7B88A291AD}" dt="2023-11-23T11:57:43.871" v="4608" actId="47"/>
        <pc:sldMkLst>
          <pc:docMk/>
          <pc:sldMk cId="0" sldId="264"/>
        </pc:sldMkLst>
      </pc:sldChg>
      <pc:sldChg chg="del">
        <pc:chgData name="Denise Helena dos Santos" userId="86e6917b-c740-42c9-bf51-165abdc6be31" providerId="ADAL" clId="{233DE70D-D801-4E3F-AC20-0A7B88A291AD}" dt="2023-11-23T11:57:44.743" v="4609" actId="47"/>
        <pc:sldMkLst>
          <pc:docMk/>
          <pc:sldMk cId="0" sldId="265"/>
        </pc:sldMkLst>
      </pc:sldChg>
      <pc:sldChg chg="del">
        <pc:chgData name="Denise Helena dos Santos" userId="86e6917b-c740-42c9-bf51-165abdc6be31" providerId="ADAL" clId="{233DE70D-D801-4E3F-AC20-0A7B88A291AD}" dt="2023-11-23T11:57:45.546" v="4610" actId="47"/>
        <pc:sldMkLst>
          <pc:docMk/>
          <pc:sldMk cId="0" sldId="266"/>
        </pc:sldMkLst>
      </pc:sldChg>
      <pc:sldChg chg="del">
        <pc:chgData name="Denise Helena dos Santos" userId="86e6917b-c740-42c9-bf51-165abdc6be31" providerId="ADAL" clId="{233DE70D-D801-4E3F-AC20-0A7B88A291AD}" dt="2023-11-23T11:57:46.919" v="4611" actId="47"/>
        <pc:sldMkLst>
          <pc:docMk/>
          <pc:sldMk cId="0" sldId="267"/>
        </pc:sldMkLst>
      </pc:sldChg>
      <pc:sldChg chg="del">
        <pc:chgData name="Denise Helena dos Santos" userId="86e6917b-c740-42c9-bf51-165abdc6be31" providerId="ADAL" clId="{233DE70D-D801-4E3F-AC20-0A7B88A291AD}" dt="2023-11-23T11:57:47.820" v="4612" actId="47"/>
        <pc:sldMkLst>
          <pc:docMk/>
          <pc:sldMk cId="0" sldId="268"/>
        </pc:sldMkLst>
      </pc:sldChg>
      <pc:sldChg chg="del">
        <pc:chgData name="Denise Helena dos Santos" userId="86e6917b-c740-42c9-bf51-165abdc6be31" providerId="ADAL" clId="{233DE70D-D801-4E3F-AC20-0A7B88A291AD}" dt="2023-11-23T11:57:48.976" v="4613" actId="47"/>
        <pc:sldMkLst>
          <pc:docMk/>
          <pc:sldMk cId="0" sldId="269"/>
        </pc:sldMkLst>
      </pc:sldChg>
      <pc:sldChg chg="del">
        <pc:chgData name="Denise Helena dos Santos" userId="86e6917b-c740-42c9-bf51-165abdc6be31" providerId="ADAL" clId="{233DE70D-D801-4E3F-AC20-0A7B88A291AD}" dt="2023-11-23T11:57:49.864" v="4614" actId="47"/>
        <pc:sldMkLst>
          <pc:docMk/>
          <pc:sldMk cId="0" sldId="270"/>
        </pc:sldMkLst>
      </pc:sldChg>
      <pc:sldChg chg="del">
        <pc:chgData name="Denise Helena dos Santos" userId="86e6917b-c740-42c9-bf51-165abdc6be31" providerId="ADAL" clId="{233DE70D-D801-4E3F-AC20-0A7B88A291AD}" dt="2023-11-23T11:57:51.385" v="4615" actId="47"/>
        <pc:sldMkLst>
          <pc:docMk/>
          <pc:sldMk cId="0" sldId="271"/>
        </pc:sldMkLst>
      </pc:sldChg>
      <pc:sldChg chg="del">
        <pc:chgData name="Denise Helena dos Santos" userId="86e6917b-c740-42c9-bf51-165abdc6be31" providerId="ADAL" clId="{233DE70D-D801-4E3F-AC20-0A7B88A291AD}" dt="2023-11-23T11:57:52.389" v="4616" actId="47"/>
        <pc:sldMkLst>
          <pc:docMk/>
          <pc:sldMk cId="0" sldId="272"/>
        </pc:sldMkLst>
      </pc:sldChg>
      <pc:sldChg chg="modSp mod">
        <pc:chgData name="Denise Helena dos Santos" userId="86e6917b-c740-42c9-bf51-165abdc6be31" providerId="ADAL" clId="{233DE70D-D801-4E3F-AC20-0A7B88A291AD}" dt="2023-11-30T11:57:27.180" v="14251" actId="1076"/>
        <pc:sldMkLst>
          <pc:docMk/>
          <pc:sldMk cId="0" sldId="273"/>
        </pc:sldMkLst>
        <pc:spChg chg="mod">
          <ac:chgData name="Denise Helena dos Santos" userId="86e6917b-c740-42c9-bf51-165abdc6be31" providerId="ADAL" clId="{233DE70D-D801-4E3F-AC20-0A7B88A291AD}" dt="2023-11-30T10:39:30.430" v="13882" actId="20577"/>
          <ac:spMkLst>
            <pc:docMk/>
            <pc:sldMk cId="0" sldId="273"/>
            <ac:spMk id="38" creationId="{00000000-0000-0000-0000-000000000000}"/>
          </ac:spMkLst>
        </pc:spChg>
        <pc:spChg chg="mod">
          <ac:chgData name="Denise Helena dos Santos" userId="86e6917b-c740-42c9-bf51-165abdc6be31" providerId="ADAL" clId="{233DE70D-D801-4E3F-AC20-0A7B88A291AD}" dt="2023-11-30T11:57:27.180" v="14251" actId="1076"/>
          <ac:spMkLst>
            <pc:docMk/>
            <pc:sldMk cId="0" sldId="273"/>
            <ac:spMk id="41" creationId="{9E92D050-8F15-21C6-8371-4E57708F0699}"/>
          </ac:spMkLst>
        </pc:spChg>
      </pc:sldChg>
      <pc:sldChg chg="modSp del mod ord">
        <pc:chgData name="Denise Helena dos Santos" userId="86e6917b-c740-42c9-bf51-165abdc6be31" providerId="ADAL" clId="{233DE70D-D801-4E3F-AC20-0A7B88A291AD}" dt="2023-11-23T19:22:35.854" v="7843" actId="47"/>
        <pc:sldMkLst>
          <pc:docMk/>
          <pc:sldMk cId="654165673" sldId="274"/>
        </pc:sldMkLst>
        <pc:spChg chg="mod">
          <ac:chgData name="Denise Helena dos Santos" userId="86e6917b-c740-42c9-bf51-165abdc6be31" providerId="ADAL" clId="{233DE70D-D801-4E3F-AC20-0A7B88A291AD}" dt="2023-11-23T11:41:29.557" v="4246" actId="6549"/>
          <ac:spMkLst>
            <pc:docMk/>
            <pc:sldMk cId="654165673" sldId="274"/>
            <ac:spMk id="2" creationId="{00000000-0000-0000-0000-000000000000}"/>
          </ac:spMkLst>
        </pc:spChg>
      </pc:sldChg>
      <pc:sldChg chg="addSp delSp modSp add mod ord">
        <pc:chgData name="Denise Helena dos Santos" userId="86e6917b-c740-42c9-bf51-165abdc6be31" providerId="ADAL" clId="{233DE70D-D801-4E3F-AC20-0A7B88A291AD}" dt="2023-11-27T15:49:42.659" v="13749" actId="6549"/>
        <pc:sldMkLst>
          <pc:docMk/>
          <pc:sldMk cId="3274056808" sldId="275"/>
        </pc:sldMkLst>
        <pc:spChg chg="mod">
          <ac:chgData name="Denise Helena dos Santos" userId="86e6917b-c740-42c9-bf51-165abdc6be31" providerId="ADAL" clId="{233DE70D-D801-4E3F-AC20-0A7B88A291AD}" dt="2023-11-27T15:49:42.659" v="13749" actId="6549"/>
          <ac:spMkLst>
            <pc:docMk/>
            <pc:sldMk cId="3274056808" sldId="275"/>
            <ac:spMk id="4" creationId="{BA751CC9-CBC5-A3E3-1C3C-3CE5CC2F17BD}"/>
          </ac:spMkLst>
        </pc:spChg>
        <pc:picChg chg="add del mod">
          <ac:chgData name="Denise Helena dos Santos" userId="86e6917b-c740-42c9-bf51-165abdc6be31" providerId="ADAL" clId="{233DE70D-D801-4E3F-AC20-0A7B88A291AD}" dt="2023-11-23T10:07:45.877" v="2258" actId="478"/>
          <ac:picMkLst>
            <pc:docMk/>
            <pc:sldMk cId="3274056808" sldId="275"/>
            <ac:picMk id="3" creationId="{9C541BF6-ABDB-B0B9-E031-B6EDFD74EDD4}"/>
          </ac:picMkLst>
        </pc:picChg>
        <pc:picChg chg="add del mod">
          <ac:chgData name="Denise Helena dos Santos" userId="86e6917b-c740-42c9-bf51-165abdc6be31" providerId="ADAL" clId="{233DE70D-D801-4E3F-AC20-0A7B88A291AD}" dt="2023-11-23T10:27:28.636" v="2982" actId="478"/>
          <ac:picMkLst>
            <pc:docMk/>
            <pc:sldMk cId="3274056808" sldId="275"/>
            <ac:picMk id="6" creationId="{B2E693E2-7117-CC7F-D994-D5FDC9BB31F9}"/>
          </ac:picMkLst>
        </pc:picChg>
        <pc:picChg chg="add del mod">
          <ac:chgData name="Denise Helena dos Santos" userId="86e6917b-c740-42c9-bf51-165abdc6be31" providerId="ADAL" clId="{233DE70D-D801-4E3F-AC20-0A7B88A291AD}" dt="2023-11-23T19:26:36.860" v="7933" actId="478"/>
          <ac:picMkLst>
            <pc:docMk/>
            <pc:sldMk cId="3274056808" sldId="275"/>
            <ac:picMk id="8" creationId="{58B199CA-0DF4-F6A4-5926-16378FA4B947}"/>
          </ac:picMkLst>
        </pc:picChg>
        <pc:picChg chg="del">
          <ac:chgData name="Denise Helena dos Santos" userId="86e6917b-c740-42c9-bf51-165abdc6be31" providerId="ADAL" clId="{233DE70D-D801-4E3F-AC20-0A7B88A291AD}" dt="2023-11-22T10:16:12.246" v="1729" actId="478"/>
          <ac:picMkLst>
            <pc:docMk/>
            <pc:sldMk cId="3274056808" sldId="275"/>
            <ac:picMk id="9" creationId="{F80B8814-1168-9136-4D53-57AE71801DF3}"/>
          </ac:picMkLst>
        </pc:picChg>
      </pc:sldChg>
      <pc:sldChg chg="addSp delSp modSp add mod">
        <pc:chgData name="Denise Helena dos Santos" userId="86e6917b-c740-42c9-bf51-165abdc6be31" providerId="ADAL" clId="{233DE70D-D801-4E3F-AC20-0A7B88A291AD}" dt="2023-12-05T12:04:38.576" v="15092" actId="207"/>
        <pc:sldMkLst>
          <pc:docMk/>
          <pc:sldMk cId="3121633905" sldId="276"/>
        </pc:sldMkLst>
        <pc:spChg chg="mod">
          <ac:chgData name="Denise Helena dos Santos" userId="86e6917b-c740-42c9-bf51-165abdc6be31" providerId="ADAL" clId="{233DE70D-D801-4E3F-AC20-0A7B88A291AD}" dt="2023-12-05T12:04:38.576" v="15092" actId="207"/>
          <ac:spMkLst>
            <pc:docMk/>
            <pc:sldMk cId="3121633905" sldId="276"/>
            <ac:spMk id="4" creationId="{BA751CC9-CBC5-A3E3-1C3C-3CE5CC2F17BD}"/>
          </ac:spMkLst>
        </pc:spChg>
        <pc:picChg chg="add del">
          <ac:chgData name="Denise Helena dos Santos" userId="86e6917b-c740-42c9-bf51-165abdc6be31" providerId="ADAL" clId="{233DE70D-D801-4E3F-AC20-0A7B88A291AD}" dt="2023-11-23T10:06:17.704" v="2248" actId="478"/>
          <ac:picMkLst>
            <pc:docMk/>
            <pc:sldMk cId="3121633905" sldId="276"/>
            <ac:picMk id="3" creationId="{9C541BF6-ABDB-B0B9-E031-B6EDFD74EDD4}"/>
          </ac:picMkLst>
        </pc:picChg>
        <pc:picChg chg="add mod">
          <ac:chgData name="Denise Helena dos Santos" userId="86e6917b-c740-42c9-bf51-165abdc6be31" providerId="ADAL" clId="{233DE70D-D801-4E3F-AC20-0A7B88A291AD}" dt="2023-11-30T10:55:30.102" v="13918"/>
          <ac:picMkLst>
            <pc:docMk/>
            <pc:sldMk cId="3121633905" sldId="276"/>
            <ac:picMk id="6" creationId="{68A2938F-14DD-40CB-28FE-EA7F6F5F4A20}"/>
          </ac:picMkLst>
        </pc:picChg>
      </pc:sldChg>
      <pc:sldChg chg="addSp delSp modSp add mod ord">
        <pc:chgData name="Denise Helena dos Santos" userId="86e6917b-c740-42c9-bf51-165abdc6be31" providerId="ADAL" clId="{233DE70D-D801-4E3F-AC20-0A7B88A291AD}" dt="2023-11-23T11:38:42.498" v="4242" actId="207"/>
        <pc:sldMkLst>
          <pc:docMk/>
          <pc:sldMk cId="2126612192" sldId="277"/>
        </pc:sldMkLst>
        <pc:spChg chg="mod">
          <ac:chgData name="Denise Helena dos Santos" userId="86e6917b-c740-42c9-bf51-165abdc6be31" providerId="ADAL" clId="{233DE70D-D801-4E3F-AC20-0A7B88A291AD}" dt="2023-11-23T10:57:57.529" v="3751" actId="179"/>
          <ac:spMkLst>
            <pc:docMk/>
            <pc:sldMk cId="2126612192" sldId="277"/>
            <ac:spMk id="4" creationId="{BA751CC9-CBC5-A3E3-1C3C-3CE5CC2F17BD}"/>
          </ac:spMkLst>
        </pc:spChg>
        <pc:graphicFrameChg chg="add del mod modGraphic">
          <ac:chgData name="Denise Helena dos Santos" userId="86e6917b-c740-42c9-bf51-165abdc6be31" providerId="ADAL" clId="{233DE70D-D801-4E3F-AC20-0A7B88A291AD}" dt="2023-11-23T11:38:42.498" v="4242" actId="207"/>
          <ac:graphicFrameMkLst>
            <pc:docMk/>
            <pc:sldMk cId="2126612192" sldId="277"/>
            <ac:graphicFrameMk id="7" creationId="{CA7B7A2C-3AF8-BFCB-E6CE-D681586A6ABF}"/>
          </ac:graphicFrameMkLst>
        </pc:graphicFrameChg>
        <pc:graphicFrameChg chg="add del mod modGraphic">
          <ac:chgData name="Denise Helena dos Santos" userId="86e6917b-c740-42c9-bf51-165abdc6be31" providerId="ADAL" clId="{233DE70D-D801-4E3F-AC20-0A7B88A291AD}" dt="2023-11-23T10:52:02.184" v="3598" actId="478"/>
          <ac:graphicFrameMkLst>
            <pc:docMk/>
            <pc:sldMk cId="2126612192" sldId="277"/>
            <ac:graphicFrameMk id="8" creationId="{65EFEA0F-6D69-26C9-4D57-107E1435B4F5}"/>
          </ac:graphicFrameMkLst>
        </pc:graphicFrameChg>
        <pc:picChg chg="add del mod">
          <ac:chgData name="Denise Helena dos Santos" userId="86e6917b-c740-42c9-bf51-165abdc6be31" providerId="ADAL" clId="{233DE70D-D801-4E3F-AC20-0A7B88A291AD}" dt="2023-11-23T10:40:09.505" v="3360" actId="478"/>
          <ac:picMkLst>
            <pc:docMk/>
            <pc:sldMk cId="2126612192" sldId="277"/>
            <ac:picMk id="3" creationId="{7FD73283-BD62-22DE-256F-4760A2338E82}"/>
          </ac:picMkLst>
        </pc:picChg>
        <pc:picChg chg="del">
          <ac:chgData name="Denise Helena dos Santos" userId="86e6917b-c740-42c9-bf51-165abdc6be31" providerId="ADAL" clId="{233DE70D-D801-4E3F-AC20-0A7B88A291AD}" dt="2023-11-23T10:29:21.158" v="2993" actId="478"/>
          <ac:picMkLst>
            <pc:docMk/>
            <pc:sldMk cId="2126612192" sldId="277"/>
            <ac:picMk id="6" creationId="{68A2938F-14DD-40CB-28FE-EA7F6F5F4A20}"/>
          </ac:picMkLst>
        </pc:picChg>
        <pc:picChg chg="add mod">
          <ac:chgData name="Denise Helena dos Santos" userId="86e6917b-c740-42c9-bf51-165abdc6be31" providerId="ADAL" clId="{233DE70D-D801-4E3F-AC20-0A7B88A291AD}" dt="2023-11-23T11:10:29.344" v="3950" actId="1076"/>
          <ac:picMkLst>
            <pc:docMk/>
            <pc:sldMk cId="2126612192" sldId="277"/>
            <ac:picMk id="10" creationId="{D46D2AE2-FD24-E915-BA08-70AE5B1F88D4}"/>
          </ac:picMkLst>
        </pc:picChg>
        <pc:picChg chg="add del">
          <ac:chgData name="Denise Helena dos Santos" userId="86e6917b-c740-42c9-bf51-165abdc6be31" providerId="ADAL" clId="{233DE70D-D801-4E3F-AC20-0A7B88A291AD}" dt="2023-11-23T10:43:23.580" v="3472" actId="478"/>
          <ac:picMkLst>
            <pc:docMk/>
            <pc:sldMk cId="2126612192" sldId="277"/>
            <ac:picMk id="12" creationId="{389D723D-74E9-82B5-D523-37A6A241BF22}"/>
          </ac:picMkLst>
        </pc:picChg>
        <pc:picChg chg="add mod">
          <ac:chgData name="Denise Helena dos Santos" userId="86e6917b-c740-42c9-bf51-165abdc6be31" providerId="ADAL" clId="{233DE70D-D801-4E3F-AC20-0A7B88A291AD}" dt="2023-11-23T11:27:57.602" v="4137" actId="1076"/>
          <ac:picMkLst>
            <pc:docMk/>
            <pc:sldMk cId="2126612192" sldId="277"/>
            <ac:picMk id="14" creationId="{B11EC4E1-8B05-5CFE-534F-DDB644BAB24D}"/>
          </ac:picMkLst>
        </pc:picChg>
        <pc:picChg chg="add mod">
          <ac:chgData name="Denise Helena dos Santos" userId="86e6917b-c740-42c9-bf51-165abdc6be31" providerId="ADAL" clId="{233DE70D-D801-4E3F-AC20-0A7B88A291AD}" dt="2023-11-23T11:10:38.491" v="3952" actId="1076"/>
          <ac:picMkLst>
            <pc:docMk/>
            <pc:sldMk cId="2126612192" sldId="277"/>
            <ac:picMk id="16" creationId="{C1BCA99B-742D-056C-6704-A238D3DB936B}"/>
          </ac:picMkLst>
        </pc:picChg>
        <pc:picChg chg="add mod">
          <ac:chgData name="Denise Helena dos Santos" userId="86e6917b-c740-42c9-bf51-165abdc6be31" providerId="ADAL" clId="{233DE70D-D801-4E3F-AC20-0A7B88A291AD}" dt="2023-11-23T11:28:48.850" v="4160" actId="1076"/>
          <ac:picMkLst>
            <pc:docMk/>
            <pc:sldMk cId="2126612192" sldId="277"/>
            <ac:picMk id="17" creationId="{406B8F09-D5D3-6EDC-7D9A-2D8699522D5D}"/>
          </ac:picMkLst>
        </pc:picChg>
      </pc:sldChg>
      <pc:sldChg chg="addSp delSp modSp add mod">
        <pc:chgData name="Denise Helena dos Santos" userId="86e6917b-c740-42c9-bf51-165abdc6be31" providerId="ADAL" clId="{233DE70D-D801-4E3F-AC20-0A7B88A291AD}" dt="2023-11-23T11:39:02.266" v="4245" actId="207"/>
        <pc:sldMkLst>
          <pc:docMk/>
          <pc:sldMk cId="70562759" sldId="278"/>
        </pc:sldMkLst>
        <pc:spChg chg="mod">
          <ac:chgData name="Denise Helena dos Santos" userId="86e6917b-c740-42c9-bf51-165abdc6be31" providerId="ADAL" clId="{233DE70D-D801-4E3F-AC20-0A7B88A291AD}" dt="2023-11-23T11:34:41.651" v="4231" actId="14100"/>
          <ac:spMkLst>
            <pc:docMk/>
            <pc:sldMk cId="70562759" sldId="278"/>
            <ac:spMk id="4" creationId="{BA751CC9-CBC5-A3E3-1C3C-3CE5CC2F17BD}"/>
          </ac:spMkLst>
        </pc:spChg>
        <pc:graphicFrameChg chg="del mod modGraphic">
          <ac:chgData name="Denise Helena dos Santos" userId="86e6917b-c740-42c9-bf51-165abdc6be31" providerId="ADAL" clId="{233DE70D-D801-4E3F-AC20-0A7B88A291AD}" dt="2023-11-23T11:02:17.361" v="3825" actId="21"/>
          <ac:graphicFrameMkLst>
            <pc:docMk/>
            <pc:sldMk cId="70562759" sldId="278"/>
            <ac:graphicFrameMk id="7" creationId="{CA7B7A2C-3AF8-BFCB-E6CE-D681586A6ABF}"/>
          </ac:graphicFrameMkLst>
        </pc:graphicFrameChg>
        <pc:graphicFrameChg chg="add mod modGraphic">
          <ac:chgData name="Denise Helena dos Santos" userId="86e6917b-c740-42c9-bf51-165abdc6be31" providerId="ADAL" clId="{233DE70D-D801-4E3F-AC20-0A7B88A291AD}" dt="2023-11-23T11:38:49.865" v="4243" actId="207"/>
          <ac:graphicFrameMkLst>
            <pc:docMk/>
            <pc:sldMk cId="70562759" sldId="278"/>
            <ac:graphicFrameMk id="18" creationId="{016597B1-307F-E0B2-0488-01BE99A84C0C}"/>
          </ac:graphicFrameMkLst>
        </pc:graphicFrameChg>
        <pc:graphicFrameChg chg="add del mod modGraphic">
          <ac:chgData name="Denise Helena dos Santos" userId="86e6917b-c740-42c9-bf51-165abdc6be31" providerId="ADAL" clId="{233DE70D-D801-4E3F-AC20-0A7B88A291AD}" dt="2023-11-23T11:27:40.347" v="4133" actId="21"/>
          <ac:graphicFrameMkLst>
            <pc:docMk/>
            <pc:sldMk cId="70562759" sldId="278"/>
            <ac:graphicFrameMk id="22" creationId="{B52E866B-A72A-F6F9-E487-941D9A16A7B1}"/>
          </ac:graphicFrameMkLst>
        </pc:graphicFrameChg>
        <pc:graphicFrameChg chg="add mod modGraphic">
          <ac:chgData name="Denise Helena dos Santos" userId="86e6917b-c740-42c9-bf51-165abdc6be31" providerId="ADAL" clId="{233DE70D-D801-4E3F-AC20-0A7B88A291AD}" dt="2023-11-23T11:39:02.266" v="4245" actId="207"/>
          <ac:graphicFrameMkLst>
            <pc:docMk/>
            <pc:sldMk cId="70562759" sldId="278"/>
            <ac:graphicFrameMk id="30" creationId="{7EB6A163-E7EC-C649-9A53-3852EE6F5C5E}"/>
          </ac:graphicFrameMkLst>
        </pc:graphicFrameChg>
        <pc:graphicFrameChg chg="add mod modGraphic">
          <ac:chgData name="Denise Helena dos Santos" userId="86e6917b-c740-42c9-bf51-165abdc6be31" providerId="ADAL" clId="{233DE70D-D801-4E3F-AC20-0A7B88A291AD}" dt="2023-11-23T11:38:57.939" v="4244" actId="207"/>
          <ac:graphicFrameMkLst>
            <pc:docMk/>
            <pc:sldMk cId="70562759" sldId="278"/>
            <ac:graphicFrameMk id="32" creationId="{142C2222-9552-9D3F-E539-95108D8F51AF}"/>
          </ac:graphicFrameMkLst>
        </pc:graphicFrameChg>
        <pc:picChg chg="add del mod">
          <ac:chgData name="Denise Helena dos Santos" userId="86e6917b-c740-42c9-bf51-165abdc6be31" providerId="ADAL" clId="{233DE70D-D801-4E3F-AC20-0A7B88A291AD}" dt="2023-11-23T11:03:25.705" v="3844" actId="21"/>
          <ac:picMkLst>
            <pc:docMk/>
            <pc:sldMk cId="70562759" sldId="278"/>
            <ac:picMk id="3" creationId="{2F3C5900-EDCA-EDB0-774A-66046B02BC79}"/>
          </ac:picMkLst>
        </pc:picChg>
        <pc:picChg chg="add del mod">
          <ac:chgData name="Denise Helena dos Santos" userId="86e6917b-c740-42c9-bf51-165abdc6be31" providerId="ADAL" clId="{233DE70D-D801-4E3F-AC20-0A7B88A291AD}" dt="2023-11-23T11:05:09.848" v="3875" actId="21"/>
          <ac:picMkLst>
            <pc:docMk/>
            <pc:sldMk cId="70562759" sldId="278"/>
            <ac:picMk id="8" creationId="{6E133048-6B76-B8F6-7D97-EEC9DCDE059D}"/>
          </ac:picMkLst>
        </pc:picChg>
        <pc:picChg chg="del">
          <ac:chgData name="Denise Helena dos Santos" userId="86e6917b-c740-42c9-bf51-165abdc6be31" providerId="ADAL" clId="{233DE70D-D801-4E3F-AC20-0A7B88A291AD}" dt="2023-11-23T10:55:31.055" v="3697" actId="478"/>
          <ac:picMkLst>
            <pc:docMk/>
            <pc:sldMk cId="70562759" sldId="278"/>
            <ac:picMk id="10" creationId="{D46D2AE2-FD24-E915-BA08-70AE5B1F88D4}"/>
          </ac:picMkLst>
        </pc:picChg>
        <pc:picChg chg="add del mod">
          <ac:chgData name="Denise Helena dos Santos" userId="86e6917b-c740-42c9-bf51-165abdc6be31" providerId="ADAL" clId="{233DE70D-D801-4E3F-AC20-0A7B88A291AD}" dt="2023-11-23T10:59:35.493" v="3771" actId="478"/>
          <ac:picMkLst>
            <pc:docMk/>
            <pc:sldMk cId="70562759" sldId="278"/>
            <ac:picMk id="11" creationId="{4A4C441E-9461-01E8-FF3E-0628DEE6F5F0}"/>
          </ac:picMkLst>
        </pc:picChg>
        <pc:picChg chg="add del mod">
          <ac:chgData name="Denise Helena dos Santos" userId="86e6917b-c740-42c9-bf51-165abdc6be31" providerId="ADAL" clId="{233DE70D-D801-4E3F-AC20-0A7B88A291AD}" dt="2023-11-23T11:08:11.620" v="3921" actId="21"/>
          <ac:picMkLst>
            <pc:docMk/>
            <pc:sldMk cId="70562759" sldId="278"/>
            <ac:picMk id="13" creationId="{B98F47A6-198B-10D5-331B-EA75B8B5CCCD}"/>
          </ac:picMkLst>
        </pc:picChg>
        <pc:picChg chg="del">
          <ac:chgData name="Denise Helena dos Santos" userId="86e6917b-c740-42c9-bf51-165abdc6be31" providerId="ADAL" clId="{233DE70D-D801-4E3F-AC20-0A7B88A291AD}" dt="2023-11-23T10:56:11.702" v="3717" actId="478"/>
          <ac:picMkLst>
            <pc:docMk/>
            <pc:sldMk cId="70562759" sldId="278"/>
            <ac:picMk id="14" creationId="{B11EC4E1-8B05-5CFE-534F-DDB644BAB24D}"/>
          </ac:picMkLst>
        </pc:picChg>
        <pc:picChg chg="del">
          <ac:chgData name="Denise Helena dos Santos" userId="86e6917b-c740-42c9-bf51-165abdc6be31" providerId="ADAL" clId="{233DE70D-D801-4E3F-AC20-0A7B88A291AD}" dt="2023-11-23T10:56:44.368" v="3721" actId="478"/>
          <ac:picMkLst>
            <pc:docMk/>
            <pc:sldMk cId="70562759" sldId="278"/>
            <ac:picMk id="16" creationId="{C1BCA99B-742D-056C-6704-A238D3DB936B}"/>
          </ac:picMkLst>
        </pc:picChg>
        <pc:picChg chg="add del mod">
          <ac:chgData name="Denise Helena dos Santos" userId="86e6917b-c740-42c9-bf51-165abdc6be31" providerId="ADAL" clId="{233DE70D-D801-4E3F-AC20-0A7B88A291AD}" dt="2023-11-23T11:11:34.081" v="3979" actId="21"/>
          <ac:picMkLst>
            <pc:docMk/>
            <pc:sldMk cId="70562759" sldId="278"/>
            <ac:picMk id="17" creationId="{A4B76934-8C84-A3C2-0771-2A757ABC02DB}"/>
          </ac:picMkLst>
        </pc:picChg>
        <pc:picChg chg="add del mod">
          <ac:chgData name="Denise Helena dos Santos" userId="86e6917b-c740-42c9-bf51-165abdc6be31" providerId="ADAL" clId="{233DE70D-D801-4E3F-AC20-0A7B88A291AD}" dt="2023-11-23T11:24:04.359" v="4053" actId="21"/>
          <ac:picMkLst>
            <pc:docMk/>
            <pc:sldMk cId="70562759" sldId="278"/>
            <ac:picMk id="19" creationId="{082D7BD8-33E7-893C-044D-222484DBFD88}"/>
          </ac:picMkLst>
        </pc:picChg>
        <pc:picChg chg="add del mod">
          <ac:chgData name="Denise Helena dos Santos" userId="86e6917b-c740-42c9-bf51-165abdc6be31" providerId="ADAL" clId="{233DE70D-D801-4E3F-AC20-0A7B88A291AD}" dt="2023-11-23T11:22:27.655" v="4033" actId="21"/>
          <ac:picMkLst>
            <pc:docMk/>
            <pc:sldMk cId="70562759" sldId="278"/>
            <ac:picMk id="20" creationId="{14113D1F-A42F-E8FD-E606-A0DC6030FE9F}"/>
          </ac:picMkLst>
        </pc:picChg>
        <pc:picChg chg="add del mod">
          <ac:chgData name="Denise Helena dos Santos" userId="86e6917b-c740-42c9-bf51-165abdc6be31" providerId="ADAL" clId="{233DE70D-D801-4E3F-AC20-0A7B88A291AD}" dt="2023-11-23T11:23:21.152" v="4044" actId="21"/>
          <ac:picMkLst>
            <pc:docMk/>
            <pc:sldMk cId="70562759" sldId="278"/>
            <ac:picMk id="21" creationId="{F1BEC6CC-8615-FD5F-DE63-F8F432B05666}"/>
          </ac:picMkLst>
        </pc:picChg>
        <pc:picChg chg="add del mod">
          <ac:chgData name="Denise Helena dos Santos" userId="86e6917b-c740-42c9-bf51-165abdc6be31" providerId="ADAL" clId="{233DE70D-D801-4E3F-AC20-0A7B88A291AD}" dt="2023-11-23T11:14:35.841" v="3990" actId="478"/>
          <ac:picMkLst>
            <pc:docMk/>
            <pc:sldMk cId="70562759" sldId="278"/>
            <ac:picMk id="23" creationId="{748B10A1-E15E-B52B-8C62-DA925C1396FC}"/>
          </ac:picMkLst>
        </pc:picChg>
        <pc:picChg chg="add del mod">
          <ac:chgData name="Denise Helena dos Santos" userId="86e6917b-c740-42c9-bf51-165abdc6be31" providerId="ADAL" clId="{233DE70D-D801-4E3F-AC20-0A7B88A291AD}" dt="2023-11-23T11:25:28.310" v="4085" actId="21"/>
          <ac:picMkLst>
            <pc:docMk/>
            <pc:sldMk cId="70562759" sldId="278"/>
            <ac:picMk id="25" creationId="{B9D40C2E-D61C-F71B-2659-C8B8B87ABD36}"/>
          </ac:picMkLst>
        </pc:picChg>
        <pc:picChg chg="add del mod">
          <ac:chgData name="Denise Helena dos Santos" userId="86e6917b-c740-42c9-bf51-165abdc6be31" providerId="ADAL" clId="{233DE70D-D801-4E3F-AC20-0A7B88A291AD}" dt="2023-11-23T11:28:09.266" v="4151" actId="21"/>
          <ac:picMkLst>
            <pc:docMk/>
            <pc:sldMk cId="70562759" sldId="278"/>
            <ac:picMk id="26" creationId="{E89640AB-4F65-5A3F-A1CE-42E17D6B25D6}"/>
          </ac:picMkLst>
        </pc:picChg>
        <pc:picChg chg="add del mod">
          <ac:chgData name="Denise Helena dos Santos" userId="86e6917b-c740-42c9-bf51-165abdc6be31" providerId="ADAL" clId="{233DE70D-D801-4E3F-AC20-0A7B88A291AD}" dt="2023-11-23T11:23:55.362" v="4050" actId="21"/>
          <ac:picMkLst>
            <pc:docMk/>
            <pc:sldMk cId="70562759" sldId="278"/>
            <ac:picMk id="27" creationId="{BE4244AE-DC36-6BAD-AA39-43EA2A365024}"/>
          </ac:picMkLst>
        </pc:picChg>
        <pc:picChg chg="add del mod">
          <ac:chgData name="Denise Helena dos Santos" userId="86e6917b-c740-42c9-bf51-165abdc6be31" providerId="ADAL" clId="{233DE70D-D801-4E3F-AC20-0A7B88A291AD}" dt="2023-11-23T11:30:57.200" v="4189" actId="21"/>
          <ac:picMkLst>
            <pc:docMk/>
            <pc:sldMk cId="70562759" sldId="278"/>
            <ac:picMk id="28" creationId="{8D875FCF-05A9-A263-0EAD-1943F8CDCABE}"/>
          </ac:picMkLst>
        </pc:picChg>
        <pc:picChg chg="add mod">
          <ac:chgData name="Denise Helena dos Santos" userId="86e6917b-c740-42c9-bf51-165abdc6be31" providerId="ADAL" clId="{233DE70D-D801-4E3F-AC20-0A7B88A291AD}" dt="2023-11-23T11:34:25.688" v="4228" actId="1076"/>
          <ac:picMkLst>
            <pc:docMk/>
            <pc:sldMk cId="70562759" sldId="278"/>
            <ac:picMk id="29" creationId="{D2E69C3E-0A2A-A01D-2C3E-149318812C5C}"/>
          </ac:picMkLst>
        </pc:picChg>
        <pc:picChg chg="add del mod">
          <ac:chgData name="Denise Helena dos Santos" userId="86e6917b-c740-42c9-bf51-165abdc6be31" providerId="ADAL" clId="{233DE70D-D801-4E3F-AC20-0A7B88A291AD}" dt="2023-11-23T11:33:06.725" v="4213" actId="21"/>
          <ac:picMkLst>
            <pc:docMk/>
            <pc:sldMk cId="70562759" sldId="278"/>
            <ac:picMk id="31" creationId="{0852CD0E-BE7E-0CFF-8381-421EA8EEC9F9}"/>
          </ac:picMkLst>
        </pc:picChg>
        <pc:picChg chg="add mod">
          <ac:chgData name="Denise Helena dos Santos" userId="86e6917b-c740-42c9-bf51-165abdc6be31" providerId="ADAL" clId="{233DE70D-D801-4E3F-AC20-0A7B88A291AD}" dt="2023-11-23T11:34:59.438" v="4234" actId="1076"/>
          <ac:picMkLst>
            <pc:docMk/>
            <pc:sldMk cId="70562759" sldId="278"/>
            <ac:picMk id="33" creationId="{FEA5E692-A1EA-21BC-729E-735A33517AE6}"/>
          </ac:picMkLst>
        </pc:picChg>
        <pc:picChg chg="add mod">
          <ac:chgData name="Denise Helena dos Santos" userId="86e6917b-c740-42c9-bf51-165abdc6be31" providerId="ADAL" clId="{233DE70D-D801-4E3F-AC20-0A7B88A291AD}" dt="2023-11-23T11:34:53.903" v="4233" actId="1076"/>
          <ac:picMkLst>
            <pc:docMk/>
            <pc:sldMk cId="70562759" sldId="278"/>
            <ac:picMk id="34" creationId="{43DA16D8-A243-94C1-EFF6-8E3425EB1CA5}"/>
          </ac:picMkLst>
        </pc:picChg>
      </pc:sldChg>
      <pc:sldChg chg="addSp delSp modSp add mod">
        <pc:chgData name="Denise Helena dos Santos" userId="86e6917b-c740-42c9-bf51-165abdc6be31" providerId="ADAL" clId="{233DE70D-D801-4E3F-AC20-0A7B88A291AD}" dt="2023-12-04T19:01:09.429" v="14887" actId="20577"/>
        <pc:sldMkLst>
          <pc:docMk/>
          <pc:sldMk cId="2489737083" sldId="279"/>
        </pc:sldMkLst>
        <pc:spChg chg="mod">
          <ac:chgData name="Denise Helena dos Santos" userId="86e6917b-c740-42c9-bf51-165abdc6be31" providerId="ADAL" clId="{233DE70D-D801-4E3F-AC20-0A7B88A291AD}" dt="2023-12-04T17:57:23.504" v="14880" actId="14100"/>
          <ac:spMkLst>
            <pc:docMk/>
            <pc:sldMk cId="2489737083" sldId="279"/>
            <ac:spMk id="2" creationId="{7BC03D90-322F-F730-F388-C43F4D4C4E90}"/>
          </ac:spMkLst>
        </pc:spChg>
        <pc:spChg chg="mod">
          <ac:chgData name="Denise Helena dos Santos" userId="86e6917b-c740-42c9-bf51-165abdc6be31" providerId="ADAL" clId="{233DE70D-D801-4E3F-AC20-0A7B88A291AD}" dt="2023-12-04T19:01:09.429" v="14887" actId="20577"/>
          <ac:spMkLst>
            <pc:docMk/>
            <pc:sldMk cId="2489737083" sldId="279"/>
            <ac:spMk id="4" creationId="{BA751CC9-CBC5-A3E3-1C3C-3CE5CC2F17BD}"/>
          </ac:spMkLst>
        </pc:spChg>
        <pc:picChg chg="add del mod">
          <ac:chgData name="Denise Helena dos Santos" userId="86e6917b-c740-42c9-bf51-165abdc6be31" providerId="ADAL" clId="{233DE70D-D801-4E3F-AC20-0A7B88A291AD}" dt="2023-11-23T12:33:57.168" v="5180" actId="478"/>
          <ac:picMkLst>
            <pc:docMk/>
            <pc:sldMk cId="2489737083" sldId="279"/>
            <ac:picMk id="3" creationId="{13709DDB-4E50-5A65-3D8E-CEF13358310D}"/>
          </ac:picMkLst>
        </pc:picChg>
        <pc:picChg chg="add del mod">
          <ac:chgData name="Denise Helena dos Santos" userId="86e6917b-c740-42c9-bf51-165abdc6be31" providerId="ADAL" clId="{233DE70D-D801-4E3F-AC20-0A7B88A291AD}" dt="2023-11-23T19:26:45.224" v="7934" actId="478"/>
          <ac:picMkLst>
            <pc:docMk/>
            <pc:sldMk cId="2489737083" sldId="279"/>
            <ac:picMk id="6" creationId="{832340AD-BABF-9EE6-6571-3EC2B758033A}"/>
          </ac:picMkLst>
        </pc:picChg>
        <pc:picChg chg="del">
          <ac:chgData name="Denise Helena dos Santos" userId="86e6917b-c740-42c9-bf51-165abdc6be31" providerId="ADAL" clId="{233DE70D-D801-4E3F-AC20-0A7B88A291AD}" dt="2023-11-23T11:41:53.423" v="4250" actId="478"/>
          <ac:picMkLst>
            <pc:docMk/>
            <pc:sldMk cId="2489737083" sldId="279"/>
            <ac:picMk id="8" creationId="{58B199CA-0DF4-F6A4-5926-16378FA4B947}"/>
          </ac:picMkLst>
        </pc:picChg>
      </pc:sldChg>
      <pc:sldChg chg="addSp delSp modSp add mod ord">
        <pc:chgData name="Denise Helena dos Santos" userId="86e6917b-c740-42c9-bf51-165abdc6be31" providerId="ADAL" clId="{233DE70D-D801-4E3F-AC20-0A7B88A291AD}" dt="2023-11-30T10:38:08.429" v="13778" actId="122"/>
        <pc:sldMkLst>
          <pc:docMk/>
          <pc:sldMk cId="767301799" sldId="280"/>
        </pc:sldMkLst>
        <pc:spChg chg="mod">
          <ac:chgData name="Denise Helena dos Santos" userId="86e6917b-c740-42c9-bf51-165abdc6be31" providerId="ADAL" clId="{233DE70D-D801-4E3F-AC20-0A7B88A291AD}" dt="2023-11-30T10:38:08.429" v="13778" actId="122"/>
          <ac:spMkLst>
            <pc:docMk/>
            <pc:sldMk cId="767301799" sldId="280"/>
            <ac:spMk id="2" creationId="{00000000-0000-0000-0000-000000000000}"/>
          </ac:spMkLst>
        </pc:spChg>
        <pc:picChg chg="add del mod">
          <ac:chgData name="Denise Helena dos Santos" userId="86e6917b-c740-42c9-bf51-165abdc6be31" providerId="ADAL" clId="{233DE70D-D801-4E3F-AC20-0A7B88A291AD}" dt="2023-11-23T11:48:26.651" v="4310" actId="478"/>
          <ac:picMkLst>
            <pc:docMk/>
            <pc:sldMk cId="767301799" sldId="280"/>
            <ac:picMk id="4" creationId="{92A7694A-DAA1-C9FA-9FF0-EA0247A72CCD}"/>
          </ac:picMkLst>
        </pc:picChg>
        <pc:picChg chg="del">
          <ac:chgData name="Denise Helena dos Santos" userId="86e6917b-c740-42c9-bf51-165abdc6be31" providerId="ADAL" clId="{233DE70D-D801-4E3F-AC20-0A7B88A291AD}" dt="2023-11-23T11:45:30.405" v="4283" actId="478"/>
          <ac:picMkLst>
            <pc:docMk/>
            <pc:sldMk cId="767301799" sldId="280"/>
            <ac:picMk id="6" creationId="{5FAD518E-10F8-AA3F-EEB8-DB6146315C70}"/>
          </ac:picMkLst>
        </pc:picChg>
        <pc:picChg chg="add mod">
          <ac:chgData name="Denise Helena dos Santos" userId="86e6917b-c740-42c9-bf51-165abdc6be31" providerId="ADAL" clId="{233DE70D-D801-4E3F-AC20-0A7B88A291AD}" dt="2023-11-30T10:37:23.575" v="13774"/>
          <ac:picMkLst>
            <pc:docMk/>
            <pc:sldMk cId="767301799" sldId="280"/>
            <ac:picMk id="7" creationId="{5100696D-4E00-37D4-8DFA-823257E64D1D}"/>
          </ac:picMkLst>
        </pc:picChg>
        <pc:picChg chg="add del">
          <ac:chgData name="Denise Helena dos Santos" userId="86e6917b-c740-42c9-bf51-165abdc6be31" providerId="ADAL" clId="{233DE70D-D801-4E3F-AC20-0A7B88A291AD}" dt="2023-11-23T11:55:25.246" v="4514" actId="478"/>
          <ac:picMkLst>
            <pc:docMk/>
            <pc:sldMk cId="767301799" sldId="280"/>
            <ac:picMk id="9" creationId="{403BA77B-9E04-2E1F-8263-BC61DBE38C82}"/>
          </ac:picMkLst>
        </pc:picChg>
      </pc:sldChg>
      <pc:sldChg chg="addSp delSp modSp add mod ord">
        <pc:chgData name="Denise Helena dos Santos" userId="86e6917b-c740-42c9-bf51-165abdc6be31" providerId="ADAL" clId="{233DE70D-D801-4E3F-AC20-0A7B88A291AD}" dt="2023-11-30T10:52:40.746" v="13917"/>
        <pc:sldMkLst>
          <pc:docMk/>
          <pc:sldMk cId="556977210" sldId="281"/>
        </pc:sldMkLst>
        <pc:spChg chg="mod">
          <ac:chgData name="Denise Helena dos Santos" userId="86e6917b-c740-42c9-bf51-165abdc6be31" providerId="ADAL" clId="{233DE70D-D801-4E3F-AC20-0A7B88A291AD}" dt="2023-11-23T13:11:23.293" v="6168" actId="20577"/>
          <ac:spMkLst>
            <pc:docMk/>
            <pc:sldMk cId="556977210" sldId="281"/>
            <ac:spMk id="2" creationId="{00000000-0000-0000-0000-000000000000}"/>
          </ac:spMkLst>
        </pc:spChg>
        <pc:picChg chg="add mod">
          <ac:chgData name="Denise Helena dos Santos" userId="86e6917b-c740-42c9-bf51-165abdc6be31" providerId="ADAL" clId="{233DE70D-D801-4E3F-AC20-0A7B88A291AD}" dt="2023-11-30T10:52:40.746" v="13917"/>
          <ac:picMkLst>
            <pc:docMk/>
            <pc:sldMk cId="556977210" sldId="281"/>
            <ac:picMk id="4" creationId="{C260641D-A71C-C1A4-84DC-86E6A456AE20}"/>
          </ac:picMkLst>
        </pc:picChg>
        <pc:picChg chg="del">
          <ac:chgData name="Denise Helena dos Santos" userId="86e6917b-c740-42c9-bf51-165abdc6be31" providerId="ADAL" clId="{233DE70D-D801-4E3F-AC20-0A7B88A291AD}" dt="2023-11-23T13:00:38.642" v="5929" actId="478"/>
          <ac:picMkLst>
            <pc:docMk/>
            <pc:sldMk cId="556977210" sldId="281"/>
            <ac:picMk id="7" creationId="{5100696D-4E00-37D4-8DFA-823257E64D1D}"/>
          </ac:picMkLst>
        </pc:picChg>
      </pc:sldChg>
      <pc:sldChg chg="new del">
        <pc:chgData name="Denise Helena dos Santos" userId="86e6917b-c740-42c9-bf51-165abdc6be31" providerId="ADAL" clId="{233DE70D-D801-4E3F-AC20-0A7B88A291AD}" dt="2023-11-23T19:22:33.916" v="7842" actId="47"/>
        <pc:sldMkLst>
          <pc:docMk/>
          <pc:sldMk cId="3503699304" sldId="282"/>
        </pc:sldMkLst>
      </pc:sldChg>
      <pc:sldChg chg="new del">
        <pc:chgData name="Denise Helena dos Santos" userId="86e6917b-c740-42c9-bf51-165abdc6be31" providerId="ADAL" clId="{233DE70D-D801-4E3F-AC20-0A7B88A291AD}" dt="2023-11-23T16:35:06.971" v="7290" actId="47"/>
        <pc:sldMkLst>
          <pc:docMk/>
          <pc:sldMk cId="4033100779" sldId="283"/>
        </pc:sldMkLst>
      </pc:sldChg>
      <pc:sldChg chg="addSp delSp modSp add mod">
        <pc:chgData name="Denise Helena dos Santos" userId="86e6917b-c740-42c9-bf51-165abdc6be31" providerId="ADAL" clId="{233DE70D-D801-4E3F-AC20-0A7B88A291AD}" dt="2023-12-05T12:49:43.415" v="15095" actId="113"/>
        <pc:sldMkLst>
          <pc:docMk/>
          <pc:sldMk cId="533932790" sldId="284"/>
        </pc:sldMkLst>
        <pc:spChg chg="mod">
          <ac:chgData name="Denise Helena dos Santos" userId="86e6917b-c740-42c9-bf51-165abdc6be31" providerId="ADAL" clId="{233DE70D-D801-4E3F-AC20-0A7B88A291AD}" dt="2023-12-05T12:49:43.415" v="15095" actId="113"/>
          <ac:spMkLst>
            <pc:docMk/>
            <pc:sldMk cId="533932790" sldId="284"/>
            <ac:spMk id="2" creationId="{00000000-0000-0000-0000-000000000000}"/>
          </ac:spMkLst>
        </pc:spChg>
        <pc:picChg chg="del">
          <ac:chgData name="Denise Helena dos Santos" userId="86e6917b-c740-42c9-bf51-165abdc6be31" providerId="ADAL" clId="{233DE70D-D801-4E3F-AC20-0A7B88A291AD}" dt="2023-11-23T13:11:44.737" v="6172" actId="478"/>
          <ac:picMkLst>
            <pc:docMk/>
            <pc:sldMk cId="533932790" sldId="284"/>
            <ac:picMk id="4" creationId="{C260641D-A71C-C1A4-84DC-86E6A456AE20}"/>
          </ac:picMkLst>
        </pc:picChg>
        <pc:picChg chg="add del">
          <ac:chgData name="Denise Helena dos Santos" userId="86e6917b-c740-42c9-bf51-165abdc6be31" providerId="ADAL" clId="{233DE70D-D801-4E3F-AC20-0A7B88A291AD}" dt="2023-11-23T13:12:31.160" v="6199" actId="478"/>
          <ac:picMkLst>
            <pc:docMk/>
            <pc:sldMk cId="533932790" sldId="284"/>
            <ac:picMk id="5" creationId="{6DB94444-D3E6-3BEC-5A33-73A4BBDE4D60}"/>
          </ac:picMkLst>
        </pc:picChg>
      </pc:sldChg>
      <pc:sldChg chg="addSp delSp modSp add mod">
        <pc:chgData name="Denise Helena dos Santos" userId="86e6917b-c740-42c9-bf51-165abdc6be31" providerId="ADAL" clId="{233DE70D-D801-4E3F-AC20-0A7B88A291AD}" dt="2023-11-24T17:57:32.284" v="8841" actId="255"/>
        <pc:sldMkLst>
          <pc:docMk/>
          <pc:sldMk cId="433475396" sldId="285"/>
        </pc:sldMkLst>
        <pc:spChg chg="mod">
          <ac:chgData name="Denise Helena dos Santos" userId="86e6917b-c740-42c9-bf51-165abdc6be31" providerId="ADAL" clId="{233DE70D-D801-4E3F-AC20-0A7B88A291AD}" dt="2023-11-24T17:57:32.284" v="8841" actId="255"/>
          <ac:spMkLst>
            <pc:docMk/>
            <pc:sldMk cId="433475396" sldId="285"/>
            <ac:spMk id="2" creationId="{00000000-0000-0000-0000-000000000000}"/>
          </ac:spMkLst>
        </pc:spChg>
        <pc:graphicFrameChg chg="add mod modGraphic">
          <ac:chgData name="Denise Helena dos Santos" userId="86e6917b-c740-42c9-bf51-165abdc6be31" providerId="ADAL" clId="{233DE70D-D801-4E3F-AC20-0A7B88A291AD}" dt="2023-11-24T17:44:33.018" v="8814" actId="13926"/>
          <ac:graphicFrameMkLst>
            <pc:docMk/>
            <pc:sldMk cId="433475396" sldId="285"/>
            <ac:graphicFrameMk id="3" creationId="{6FF05F3B-9B2B-FDEF-72FA-B3AFF9EFA417}"/>
          </ac:graphicFrameMkLst>
        </pc:graphicFrameChg>
        <pc:graphicFrameChg chg="add del modGraphic">
          <ac:chgData name="Denise Helena dos Santos" userId="86e6917b-c740-42c9-bf51-165abdc6be31" providerId="ADAL" clId="{233DE70D-D801-4E3F-AC20-0A7B88A291AD}" dt="2023-11-24T16:31:57.226" v="8161" actId="478"/>
          <ac:graphicFrameMkLst>
            <pc:docMk/>
            <pc:sldMk cId="433475396" sldId="285"/>
            <ac:graphicFrameMk id="4" creationId="{AC837CDE-C661-DD00-5AA4-AC2671D376AD}"/>
          </ac:graphicFrameMkLst>
        </pc:graphicFrameChg>
        <pc:graphicFrameChg chg="add mod modGraphic">
          <ac:chgData name="Denise Helena dos Santos" userId="86e6917b-c740-42c9-bf51-165abdc6be31" providerId="ADAL" clId="{233DE70D-D801-4E3F-AC20-0A7B88A291AD}" dt="2023-11-24T17:49:29.946" v="8840" actId="108"/>
          <ac:graphicFrameMkLst>
            <pc:docMk/>
            <pc:sldMk cId="433475396" sldId="285"/>
            <ac:graphicFrameMk id="5" creationId="{6069DBFC-0339-60FA-F7EF-5975C70B2F86}"/>
          </ac:graphicFrameMkLst>
        </pc:graphicFrameChg>
        <pc:graphicFrameChg chg="add mod modGraphic">
          <ac:chgData name="Denise Helena dos Santos" userId="86e6917b-c740-42c9-bf51-165abdc6be31" providerId="ADAL" clId="{233DE70D-D801-4E3F-AC20-0A7B88A291AD}" dt="2023-11-24T17:37:00.380" v="8775"/>
          <ac:graphicFrameMkLst>
            <pc:docMk/>
            <pc:sldMk cId="433475396" sldId="285"/>
            <ac:graphicFrameMk id="6" creationId="{3F42A7C5-8230-73A4-7FBC-13B483D8883F}"/>
          </ac:graphicFrameMkLst>
        </pc:graphicFrameChg>
        <pc:graphicFrameChg chg="add mod modGraphic">
          <ac:chgData name="Denise Helena dos Santos" userId="86e6917b-c740-42c9-bf51-165abdc6be31" providerId="ADAL" clId="{233DE70D-D801-4E3F-AC20-0A7B88A291AD}" dt="2023-11-24T17:48:51.316" v="8837" actId="20577"/>
          <ac:graphicFrameMkLst>
            <pc:docMk/>
            <pc:sldMk cId="433475396" sldId="285"/>
            <ac:graphicFrameMk id="7" creationId="{1A77D052-D423-E67F-EA22-79ED42BDB4CC}"/>
          </ac:graphicFrameMkLst>
        </pc:graphicFrameChg>
      </pc:sldChg>
      <pc:sldChg chg="addSp delSp modSp add mod ord">
        <pc:chgData name="Denise Helena dos Santos" userId="86e6917b-c740-42c9-bf51-165abdc6be31" providerId="ADAL" clId="{233DE70D-D801-4E3F-AC20-0A7B88A291AD}" dt="2023-11-23T18:39:49.339" v="7384"/>
        <pc:sldMkLst>
          <pc:docMk/>
          <pc:sldMk cId="3453801390" sldId="286"/>
        </pc:sldMkLst>
        <pc:spChg chg="mod">
          <ac:chgData name="Denise Helena dos Santos" userId="86e6917b-c740-42c9-bf51-165abdc6be31" providerId="ADAL" clId="{233DE70D-D801-4E3F-AC20-0A7B88A291AD}" dt="2023-11-23T18:36:56.468" v="7295" actId="20577"/>
          <ac:spMkLst>
            <pc:docMk/>
            <pc:sldMk cId="3453801390" sldId="286"/>
            <ac:spMk id="2" creationId="{00000000-0000-0000-0000-000000000000}"/>
          </ac:spMkLst>
        </pc:spChg>
        <pc:graphicFrameChg chg="del modGraphic">
          <ac:chgData name="Denise Helena dos Santos" userId="86e6917b-c740-42c9-bf51-165abdc6be31" providerId="ADAL" clId="{233DE70D-D801-4E3F-AC20-0A7B88A291AD}" dt="2023-11-23T13:54:57.648" v="6975" actId="478"/>
          <ac:graphicFrameMkLst>
            <pc:docMk/>
            <pc:sldMk cId="3453801390" sldId="286"/>
            <ac:graphicFrameMk id="3" creationId="{6FF05F3B-9B2B-FDEF-72FA-B3AFF9EFA417}"/>
          </ac:graphicFrameMkLst>
        </pc:graphicFrameChg>
        <pc:graphicFrameChg chg="add mod modGraphic">
          <ac:chgData name="Denise Helena dos Santos" userId="86e6917b-c740-42c9-bf51-165abdc6be31" providerId="ADAL" clId="{233DE70D-D801-4E3F-AC20-0A7B88A291AD}" dt="2023-11-23T18:39:49.339" v="7384"/>
          <ac:graphicFrameMkLst>
            <pc:docMk/>
            <pc:sldMk cId="3453801390" sldId="286"/>
            <ac:graphicFrameMk id="4" creationId="{8F139784-AA21-32A8-1C40-AB3D5FC471FF}"/>
          </ac:graphicFrameMkLst>
        </pc:graphicFrameChg>
      </pc:sldChg>
      <pc:sldChg chg="modSp add mod">
        <pc:chgData name="Denise Helena dos Santos" userId="86e6917b-c740-42c9-bf51-165abdc6be31" providerId="ADAL" clId="{233DE70D-D801-4E3F-AC20-0A7B88A291AD}" dt="2023-12-01T18:15:49.350" v="14739" actId="20577"/>
        <pc:sldMkLst>
          <pc:docMk/>
          <pc:sldMk cId="1384539025" sldId="287"/>
        </pc:sldMkLst>
        <pc:spChg chg="mod">
          <ac:chgData name="Denise Helena dos Santos" userId="86e6917b-c740-42c9-bf51-165abdc6be31" providerId="ADAL" clId="{233DE70D-D801-4E3F-AC20-0A7B88A291AD}" dt="2023-12-01T18:15:49.350" v="14739" actId="20577"/>
          <ac:spMkLst>
            <pc:docMk/>
            <pc:sldMk cId="1384539025" sldId="287"/>
            <ac:spMk id="2" creationId="{00000000-0000-0000-0000-000000000000}"/>
          </ac:spMkLst>
        </pc:spChg>
        <pc:graphicFrameChg chg="mod modGraphic">
          <ac:chgData name="Denise Helena dos Santos" userId="86e6917b-c740-42c9-bf51-165abdc6be31" providerId="ADAL" clId="{233DE70D-D801-4E3F-AC20-0A7B88A291AD}" dt="2023-11-23T18:43:18.162" v="7395" actId="1076"/>
          <ac:graphicFrameMkLst>
            <pc:docMk/>
            <pc:sldMk cId="1384539025" sldId="287"/>
            <ac:graphicFrameMk id="4" creationId="{8F139784-AA21-32A8-1C40-AB3D5FC471FF}"/>
          </ac:graphicFrameMkLst>
        </pc:graphicFrameChg>
        <pc:picChg chg="mod">
          <ac:chgData name="Denise Helena dos Santos" userId="86e6917b-c740-42c9-bf51-165abdc6be31" providerId="ADAL" clId="{233DE70D-D801-4E3F-AC20-0A7B88A291AD}" dt="2023-11-30T10:51:19.437" v="13895"/>
          <ac:picMkLst>
            <pc:docMk/>
            <pc:sldMk cId="1384539025" sldId="287"/>
            <ac:picMk id="9" creationId="{0B114291-DD0F-C838-CBDE-441BC08F8122}"/>
          </ac:picMkLst>
        </pc:picChg>
      </pc:sldChg>
      <pc:sldChg chg="new del">
        <pc:chgData name="Denise Helena dos Santos" userId="86e6917b-c740-42c9-bf51-165abdc6be31" providerId="ADAL" clId="{233DE70D-D801-4E3F-AC20-0A7B88A291AD}" dt="2023-11-23T18:36:17.687" v="7292" actId="680"/>
        <pc:sldMkLst>
          <pc:docMk/>
          <pc:sldMk cId="2415446558" sldId="287"/>
        </pc:sldMkLst>
      </pc:sldChg>
      <pc:sldChg chg="addSp delSp modSp add mod">
        <pc:chgData name="Denise Helena dos Santos" userId="86e6917b-c740-42c9-bf51-165abdc6be31" providerId="ADAL" clId="{233DE70D-D801-4E3F-AC20-0A7B88A291AD}" dt="2023-12-05T12:53:12.766" v="15126" actId="115"/>
        <pc:sldMkLst>
          <pc:docMk/>
          <pc:sldMk cId="2722422612" sldId="288"/>
        </pc:sldMkLst>
        <pc:spChg chg="mod">
          <ac:chgData name="Denise Helena dos Santos" userId="86e6917b-c740-42c9-bf51-165abdc6be31" providerId="ADAL" clId="{233DE70D-D801-4E3F-AC20-0A7B88A291AD}" dt="2023-11-24T18:30:26.237" v="10451" actId="6549"/>
          <ac:spMkLst>
            <pc:docMk/>
            <pc:sldMk cId="2722422612" sldId="288"/>
            <ac:spMk id="2" creationId="{00000000-0000-0000-0000-000000000000}"/>
          </ac:spMkLst>
        </pc:spChg>
        <pc:graphicFrameChg chg="add del mod modGraphic">
          <ac:chgData name="Denise Helena dos Santos" userId="86e6917b-c740-42c9-bf51-165abdc6be31" providerId="ADAL" clId="{233DE70D-D801-4E3F-AC20-0A7B88A291AD}" dt="2023-12-05T12:51:34.628" v="15121" actId="20577"/>
          <ac:graphicFrameMkLst>
            <pc:docMk/>
            <pc:sldMk cId="2722422612" sldId="288"/>
            <ac:graphicFrameMk id="3" creationId="{6FF05F3B-9B2B-FDEF-72FA-B3AFF9EFA417}"/>
          </ac:graphicFrameMkLst>
        </pc:graphicFrameChg>
        <pc:graphicFrameChg chg="add mod modGraphic">
          <ac:chgData name="Denise Helena dos Santos" userId="86e6917b-c740-42c9-bf51-165abdc6be31" providerId="ADAL" clId="{233DE70D-D801-4E3F-AC20-0A7B88A291AD}" dt="2023-12-05T12:53:12.766" v="15126" actId="115"/>
          <ac:graphicFrameMkLst>
            <pc:docMk/>
            <pc:sldMk cId="2722422612" sldId="288"/>
            <ac:graphicFrameMk id="4" creationId="{71A91045-D830-4208-D900-DA1D8A8CBE7E}"/>
          </ac:graphicFrameMkLst>
        </pc:graphicFrameChg>
      </pc:sldChg>
      <pc:sldChg chg="delSp modSp add mod">
        <pc:chgData name="Denise Helena dos Santos" userId="86e6917b-c740-42c9-bf51-165abdc6be31" providerId="ADAL" clId="{233DE70D-D801-4E3F-AC20-0A7B88A291AD}" dt="2023-12-04T19:00:37.970" v="14882" actId="6549"/>
        <pc:sldMkLst>
          <pc:docMk/>
          <pc:sldMk cId="844018189" sldId="289"/>
        </pc:sldMkLst>
        <pc:spChg chg="mod">
          <ac:chgData name="Denise Helena dos Santos" userId="86e6917b-c740-42c9-bf51-165abdc6be31" providerId="ADAL" clId="{233DE70D-D801-4E3F-AC20-0A7B88A291AD}" dt="2023-12-04T19:00:37.970" v="14882" actId="6549"/>
          <ac:spMkLst>
            <pc:docMk/>
            <pc:sldMk cId="844018189" sldId="289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233DE70D-D801-4E3F-AC20-0A7B88A291AD}" dt="2023-12-01T18:00:19.145" v="14650" actId="1076"/>
          <ac:spMkLst>
            <pc:docMk/>
            <pc:sldMk cId="844018189" sldId="289"/>
            <ac:spMk id="3" creationId="{791D07CF-0966-61F0-2C08-84724816F701}"/>
          </ac:spMkLst>
        </pc:spChg>
        <pc:graphicFrameChg chg="del">
          <ac:chgData name="Denise Helena dos Santos" userId="86e6917b-c740-42c9-bf51-165abdc6be31" providerId="ADAL" clId="{233DE70D-D801-4E3F-AC20-0A7B88A291AD}" dt="2023-11-23T18:48:33.929" v="7433" actId="478"/>
          <ac:graphicFrameMkLst>
            <pc:docMk/>
            <pc:sldMk cId="844018189" sldId="289"/>
            <ac:graphicFrameMk id="4" creationId="{8F139784-AA21-32A8-1C40-AB3D5FC471FF}"/>
          </ac:graphicFrameMkLst>
        </pc:graphicFrameChg>
      </pc:sldChg>
      <pc:sldChg chg="addSp delSp modSp add mod delAnim modAnim">
        <pc:chgData name="Denise Helena dos Santos" userId="86e6917b-c740-42c9-bf51-165abdc6be31" providerId="ADAL" clId="{233DE70D-D801-4E3F-AC20-0A7B88A291AD}" dt="2023-12-04T19:00:03.878" v="14881" actId="20577"/>
        <pc:sldMkLst>
          <pc:docMk/>
          <pc:sldMk cId="3402641801" sldId="290"/>
        </pc:sldMkLst>
        <pc:spChg chg="mod">
          <ac:chgData name="Denise Helena dos Santos" userId="86e6917b-c740-42c9-bf51-165abdc6be31" providerId="ADAL" clId="{233DE70D-D801-4E3F-AC20-0A7B88A291AD}" dt="2023-12-04T19:00:03.878" v="14881" actId="20577"/>
          <ac:spMkLst>
            <pc:docMk/>
            <pc:sldMk cId="3402641801" sldId="290"/>
            <ac:spMk id="2" creationId="{00000000-0000-0000-0000-000000000000}"/>
          </ac:spMkLst>
        </pc:spChg>
        <pc:picChg chg="add del mod">
          <ac:chgData name="Denise Helena dos Santos" userId="86e6917b-c740-42c9-bf51-165abdc6be31" providerId="ADAL" clId="{233DE70D-D801-4E3F-AC20-0A7B88A291AD}" dt="2023-12-01T14:01:59.711" v="14452" actId="478"/>
          <ac:picMkLst>
            <pc:docMk/>
            <pc:sldMk cId="3402641801" sldId="290"/>
            <ac:picMk id="4" creationId="{40B6C01B-9435-F0A4-7AAC-D52BEDCEBCD6}"/>
          </ac:picMkLst>
        </pc:picChg>
      </pc:sldChg>
      <pc:sldChg chg="addSp delSp modSp add mod">
        <pc:chgData name="Denise Helena dos Santos" userId="86e6917b-c740-42c9-bf51-165abdc6be31" providerId="ADAL" clId="{233DE70D-D801-4E3F-AC20-0A7B88A291AD}" dt="2023-12-01T18:13:40.249" v="14728" actId="20577"/>
        <pc:sldMkLst>
          <pc:docMk/>
          <pc:sldMk cId="1877936287" sldId="291"/>
        </pc:sldMkLst>
        <pc:spChg chg="mod">
          <ac:chgData name="Denise Helena dos Santos" userId="86e6917b-c740-42c9-bf51-165abdc6be31" providerId="ADAL" clId="{233DE70D-D801-4E3F-AC20-0A7B88A291AD}" dt="2023-12-01T18:13:40.249" v="14728" actId="20577"/>
          <ac:spMkLst>
            <pc:docMk/>
            <pc:sldMk cId="1877936287" sldId="291"/>
            <ac:spMk id="2" creationId="{00000000-0000-0000-0000-000000000000}"/>
          </ac:spMkLst>
        </pc:spChg>
        <pc:graphicFrameChg chg="del">
          <ac:chgData name="Denise Helena dos Santos" userId="86e6917b-c740-42c9-bf51-165abdc6be31" providerId="ADAL" clId="{233DE70D-D801-4E3F-AC20-0A7B88A291AD}" dt="2023-11-24T18:25:39.550" v="10041" actId="478"/>
          <ac:graphicFrameMkLst>
            <pc:docMk/>
            <pc:sldMk cId="1877936287" sldId="291"/>
            <ac:graphicFrameMk id="4" creationId="{8F139784-AA21-32A8-1C40-AB3D5FC471FF}"/>
          </ac:graphicFrameMkLst>
        </pc:graphicFrameChg>
        <pc:picChg chg="add del mod">
          <ac:chgData name="Denise Helena dos Santos" userId="86e6917b-c740-42c9-bf51-165abdc6be31" providerId="ADAL" clId="{233DE70D-D801-4E3F-AC20-0A7B88A291AD}" dt="2023-11-24T19:01:09.386" v="12147" actId="478"/>
          <ac:picMkLst>
            <pc:docMk/>
            <pc:sldMk cId="1877936287" sldId="291"/>
            <ac:picMk id="5" creationId="{32F49EA7-391E-16AC-15FE-D7351A7F2C16}"/>
          </ac:picMkLst>
        </pc:picChg>
        <pc:picChg chg="add del mod">
          <ac:chgData name="Denise Helena dos Santos" userId="86e6917b-c740-42c9-bf51-165abdc6be31" providerId="ADAL" clId="{233DE70D-D801-4E3F-AC20-0A7B88A291AD}" dt="2023-11-24T19:03:15.841" v="12172" actId="478"/>
          <ac:picMkLst>
            <pc:docMk/>
            <pc:sldMk cId="1877936287" sldId="291"/>
            <ac:picMk id="7" creationId="{05599379-260D-CFB1-6D67-F6C7BE4E35A6}"/>
          </ac:picMkLst>
        </pc:picChg>
        <pc:picChg chg="add del mod">
          <ac:chgData name="Denise Helena dos Santos" userId="86e6917b-c740-42c9-bf51-165abdc6be31" providerId="ADAL" clId="{233DE70D-D801-4E3F-AC20-0A7B88A291AD}" dt="2023-11-24T19:03:13.955" v="12169" actId="478"/>
          <ac:picMkLst>
            <pc:docMk/>
            <pc:sldMk cId="1877936287" sldId="291"/>
            <ac:picMk id="8" creationId="{50800CC6-858E-8305-9379-8A5C2D0DBA8B}"/>
          </ac:picMkLst>
        </pc:picChg>
        <pc:picChg chg="mod">
          <ac:chgData name="Denise Helena dos Santos" userId="86e6917b-c740-42c9-bf51-165abdc6be31" providerId="ADAL" clId="{233DE70D-D801-4E3F-AC20-0A7B88A291AD}" dt="2023-11-30T10:51:12.450" v="13894" actId="1366"/>
          <ac:picMkLst>
            <pc:docMk/>
            <pc:sldMk cId="1877936287" sldId="291"/>
            <ac:picMk id="8" creationId="{950FD713-1A13-F2AF-D0C8-58B98516299C}"/>
          </ac:picMkLst>
        </pc:picChg>
        <pc:picChg chg="add del mod">
          <ac:chgData name="Denise Helena dos Santos" userId="86e6917b-c740-42c9-bf51-165abdc6be31" providerId="ADAL" clId="{233DE70D-D801-4E3F-AC20-0A7B88A291AD}" dt="2023-11-24T19:03:16.434" v="12173" actId="478"/>
          <ac:picMkLst>
            <pc:docMk/>
            <pc:sldMk cId="1877936287" sldId="291"/>
            <ac:picMk id="9" creationId="{C477BF97-93FF-1DE1-7F2A-F8EF9CE1136F}"/>
          </ac:picMkLst>
        </pc:picChg>
        <pc:picChg chg="add del mod">
          <ac:chgData name="Denise Helena dos Santos" userId="86e6917b-c740-42c9-bf51-165abdc6be31" providerId="ADAL" clId="{233DE70D-D801-4E3F-AC20-0A7B88A291AD}" dt="2023-11-24T19:03:14.571" v="12170" actId="478"/>
          <ac:picMkLst>
            <pc:docMk/>
            <pc:sldMk cId="1877936287" sldId="291"/>
            <ac:picMk id="10" creationId="{D613559E-234F-8C7F-E004-2F3668F3A4C8}"/>
          </ac:picMkLst>
        </pc:picChg>
        <pc:picChg chg="add del mod">
          <ac:chgData name="Denise Helena dos Santos" userId="86e6917b-c740-42c9-bf51-165abdc6be31" providerId="ADAL" clId="{233DE70D-D801-4E3F-AC20-0A7B88A291AD}" dt="2023-11-24T19:03:15.321" v="12171" actId="478"/>
          <ac:picMkLst>
            <pc:docMk/>
            <pc:sldMk cId="1877936287" sldId="291"/>
            <ac:picMk id="11" creationId="{12A9E80E-2296-D8F0-14DE-B5252E752D16}"/>
          </ac:picMkLst>
        </pc:picChg>
        <pc:picChg chg="add mod">
          <ac:chgData name="Denise Helena dos Santos" userId="86e6917b-c740-42c9-bf51-165abdc6be31" providerId="ADAL" clId="{233DE70D-D801-4E3F-AC20-0A7B88A291AD}" dt="2023-11-24T19:13:38.147" v="12277" actId="14100"/>
          <ac:picMkLst>
            <pc:docMk/>
            <pc:sldMk cId="1877936287" sldId="291"/>
            <ac:picMk id="13" creationId="{F2E459AA-AA4E-8C56-DB3B-4E81CC184850}"/>
          </ac:picMkLst>
        </pc:picChg>
        <pc:picChg chg="add mod">
          <ac:chgData name="Denise Helena dos Santos" userId="86e6917b-c740-42c9-bf51-165abdc6be31" providerId="ADAL" clId="{233DE70D-D801-4E3F-AC20-0A7B88A291AD}" dt="2023-11-24T19:13:33.371" v="12276" actId="14100"/>
          <ac:picMkLst>
            <pc:docMk/>
            <pc:sldMk cId="1877936287" sldId="291"/>
            <ac:picMk id="14" creationId="{82A1E6E3-C686-B0F5-9185-553B223AE3AA}"/>
          </ac:picMkLst>
        </pc:picChg>
        <pc:picChg chg="add mod">
          <ac:chgData name="Denise Helena dos Santos" userId="86e6917b-c740-42c9-bf51-165abdc6be31" providerId="ADAL" clId="{233DE70D-D801-4E3F-AC20-0A7B88A291AD}" dt="2023-11-24T19:13:23.828" v="12274" actId="1076"/>
          <ac:picMkLst>
            <pc:docMk/>
            <pc:sldMk cId="1877936287" sldId="291"/>
            <ac:picMk id="16" creationId="{FB4BBCF8-077A-C32C-683D-0EA0BE35EFDE}"/>
          </ac:picMkLst>
        </pc:picChg>
        <pc:picChg chg="add del">
          <ac:chgData name="Denise Helena dos Santos" userId="86e6917b-c740-42c9-bf51-165abdc6be31" providerId="ADAL" clId="{233DE70D-D801-4E3F-AC20-0A7B88A291AD}" dt="2023-11-24T19:07:56.572" v="12204" actId="478"/>
          <ac:picMkLst>
            <pc:docMk/>
            <pc:sldMk cId="1877936287" sldId="291"/>
            <ac:picMk id="18" creationId="{78033D3F-06C8-0533-2439-02022FCFEDD2}"/>
          </ac:picMkLst>
        </pc:picChg>
        <pc:picChg chg="add mod">
          <ac:chgData name="Denise Helena dos Santos" userId="86e6917b-c740-42c9-bf51-165abdc6be31" providerId="ADAL" clId="{233DE70D-D801-4E3F-AC20-0A7B88A291AD}" dt="2023-11-24T19:13:25.691" v="12275" actId="1076"/>
          <ac:picMkLst>
            <pc:docMk/>
            <pc:sldMk cId="1877936287" sldId="291"/>
            <ac:picMk id="19" creationId="{098480DF-A131-C483-DEA1-E6B6E8D69DEB}"/>
          </ac:picMkLst>
        </pc:picChg>
      </pc:sldChg>
      <pc:sldChg chg="new del">
        <pc:chgData name="Denise Helena dos Santos" userId="86e6917b-c740-42c9-bf51-165abdc6be31" providerId="ADAL" clId="{233DE70D-D801-4E3F-AC20-0A7B88A291AD}" dt="2023-11-24T18:24:00.387" v="9676" actId="47"/>
        <pc:sldMkLst>
          <pc:docMk/>
          <pc:sldMk cId="2488668599" sldId="291"/>
        </pc:sldMkLst>
      </pc:sldChg>
      <pc:sldChg chg="delSp modSp add mod">
        <pc:chgData name="Denise Helena dos Santos" userId="86e6917b-c740-42c9-bf51-165abdc6be31" providerId="ADAL" clId="{233DE70D-D801-4E3F-AC20-0A7B88A291AD}" dt="2023-12-05T12:56:31.045" v="15192" actId="20577"/>
        <pc:sldMkLst>
          <pc:docMk/>
          <pc:sldMk cId="685394125" sldId="292"/>
        </pc:sldMkLst>
        <pc:graphicFrameChg chg="del modGraphic">
          <ac:chgData name="Denise Helena dos Santos" userId="86e6917b-c740-42c9-bf51-165abdc6be31" providerId="ADAL" clId="{233DE70D-D801-4E3F-AC20-0A7B88A291AD}" dt="2023-11-24T19:29:33.925" v="12296" actId="478"/>
          <ac:graphicFrameMkLst>
            <pc:docMk/>
            <pc:sldMk cId="685394125" sldId="292"/>
            <ac:graphicFrameMk id="3" creationId="{6FF05F3B-9B2B-FDEF-72FA-B3AFF9EFA417}"/>
          </ac:graphicFrameMkLst>
        </pc:graphicFrameChg>
        <pc:graphicFrameChg chg="mod modGraphic">
          <ac:chgData name="Denise Helena dos Santos" userId="86e6917b-c740-42c9-bf51-165abdc6be31" providerId="ADAL" clId="{233DE70D-D801-4E3F-AC20-0A7B88A291AD}" dt="2023-12-05T12:56:31.045" v="15192" actId="20577"/>
          <ac:graphicFrameMkLst>
            <pc:docMk/>
            <pc:sldMk cId="685394125" sldId="292"/>
            <ac:graphicFrameMk id="4" creationId="{71A91045-D830-4208-D900-DA1D8A8CBE7E}"/>
          </ac:graphicFrameMkLst>
        </pc:graphicFrameChg>
      </pc:sldChg>
      <pc:sldChg chg="modSp mod">
        <pc:chgData name="Denise Helena dos Santos" userId="86e6917b-c740-42c9-bf51-165abdc6be31" providerId="ADAL" clId="{233DE70D-D801-4E3F-AC20-0A7B88A291AD}" dt="2023-12-01T18:36:22.505" v="14879" actId="20577"/>
        <pc:sldMkLst>
          <pc:docMk/>
          <pc:sldMk cId="1285635879" sldId="293"/>
        </pc:sldMkLst>
        <pc:spChg chg="mod">
          <ac:chgData name="Denise Helena dos Santos" userId="86e6917b-c740-42c9-bf51-165abdc6be31" providerId="ADAL" clId="{233DE70D-D801-4E3F-AC20-0A7B88A291AD}" dt="2023-12-01T18:36:22.505" v="14879" actId="20577"/>
          <ac:spMkLst>
            <pc:docMk/>
            <pc:sldMk cId="1285635879" sldId="293"/>
            <ac:spMk id="2" creationId="{00000000-0000-0000-0000-000000000000}"/>
          </ac:spMkLst>
        </pc:spChg>
      </pc:sldChg>
      <pc:sldChg chg="new del">
        <pc:chgData name="Denise Helena dos Santos" userId="86e6917b-c740-42c9-bf51-165abdc6be31" providerId="ADAL" clId="{233DE70D-D801-4E3F-AC20-0A7B88A291AD}" dt="2023-11-27T14:02:56.647" v="12921" actId="47"/>
        <pc:sldMkLst>
          <pc:docMk/>
          <pc:sldMk cId="194065524" sldId="294"/>
        </pc:sldMkLst>
      </pc:sldChg>
      <pc:sldChg chg="addSp modSp add mod ord">
        <pc:chgData name="Denise Helena dos Santos" userId="86e6917b-c740-42c9-bf51-165abdc6be31" providerId="ADAL" clId="{233DE70D-D801-4E3F-AC20-0A7B88A291AD}" dt="2023-12-01T18:03:26.776" v="14652" actId="6549"/>
        <pc:sldMkLst>
          <pc:docMk/>
          <pc:sldMk cId="2822305632" sldId="294"/>
        </pc:sldMkLst>
        <pc:spChg chg="mod">
          <ac:chgData name="Denise Helena dos Santos" userId="86e6917b-c740-42c9-bf51-165abdc6be31" providerId="ADAL" clId="{233DE70D-D801-4E3F-AC20-0A7B88A291AD}" dt="2023-12-01T18:03:26.776" v="14652" actId="6549"/>
          <ac:spMkLst>
            <pc:docMk/>
            <pc:sldMk cId="2822305632" sldId="294"/>
            <ac:spMk id="4" creationId="{BA751CC9-CBC5-A3E3-1C3C-3CE5CC2F17BD}"/>
          </ac:spMkLst>
        </pc:spChg>
        <pc:picChg chg="add mod">
          <ac:chgData name="Denise Helena dos Santos" userId="86e6917b-c740-42c9-bf51-165abdc6be31" providerId="ADAL" clId="{233DE70D-D801-4E3F-AC20-0A7B88A291AD}" dt="2023-11-27T14:24:52.218" v="13626" actId="1076"/>
          <ac:picMkLst>
            <pc:docMk/>
            <pc:sldMk cId="2822305632" sldId="294"/>
            <ac:picMk id="6" creationId="{F5ADC34C-C1E3-CC23-B438-4567EA53D13E}"/>
          </ac:picMkLst>
        </pc:picChg>
      </pc:sldChg>
      <pc:sldChg chg="modSp add mod">
        <pc:chgData name="Denise Helena dos Santos" userId="86e6917b-c740-42c9-bf51-165abdc6be31" providerId="ADAL" clId="{233DE70D-D801-4E3F-AC20-0A7B88A291AD}" dt="2023-12-01T18:05:48.577" v="14663" actId="20577"/>
        <pc:sldMkLst>
          <pc:docMk/>
          <pc:sldMk cId="2391565562" sldId="295"/>
        </pc:sldMkLst>
        <pc:spChg chg="mod">
          <ac:chgData name="Denise Helena dos Santos" userId="86e6917b-c740-42c9-bf51-165abdc6be31" providerId="ADAL" clId="{233DE70D-D801-4E3F-AC20-0A7B88A291AD}" dt="2023-12-01T18:05:48.577" v="14663" actId="20577"/>
          <ac:spMkLst>
            <pc:docMk/>
            <pc:sldMk cId="2391565562" sldId="295"/>
            <ac:spMk id="2" creationId="{00000000-0000-0000-0000-000000000000}"/>
          </ac:spMkLst>
        </pc:spChg>
        <pc:picChg chg="mod">
          <ac:chgData name="Denise Helena dos Santos" userId="86e6917b-c740-42c9-bf51-165abdc6be31" providerId="ADAL" clId="{233DE70D-D801-4E3F-AC20-0A7B88A291AD}" dt="2023-12-01T16:40:21.684" v="14488" actId="14100"/>
          <ac:picMkLst>
            <pc:docMk/>
            <pc:sldMk cId="2391565562" sldId="295"/>
            <ac:picMk id="4" creationId="{40B6C01B-9435-F0A4-7AAC-D52BEDCEBCD6}"/>
          </ac:picMkLst>
        </pc:picChg>
      </pc:sldChg>
      <pc:sldMasterChg chg="setBg modSldLayout">
        <pc:chgData name="Denise Helena dos Santos" userId="86e6917b-c740-42c9-bf51-165abdc6be31" providerId="ADAL" clId="{233DE70D-D801-4E3F-AC20-0A7B88A291AD}" dt="2023-11-17T14:10:33.326" v="353"/>
        <pc:sldMasterMkLst>
          <pc:docMk/>
          <pc:sldMasterMk cId="0" sldId="2147483648"/>
        </pc:sldMasterMkLst>
        <pc:sldLayoutChg chg="setBg">
          <pc:chgData name="Denise Helena dos Santos" userId="86e6917b-c740-42c9-bf51-165abdc6be31" providerId="ADAL" clId="{233DE70D-D801-4E3F-AC20-0A7B88A291AD}" dt="2023-11-17T14:10:33.326" v="353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Denise Helena dos Santos" userId="86e6917b-c740-42c9-bf51-165abdc6be31" providerId="ADAL" clId="{233DE70D-D801-4E3F-AC20-0A7B88A291AD}" dt="2023-11-17T14:10:33.326" v="353"/>
          <pc:sldLayoutMkLst>
            <pc:docMk/>
            <pc:sldMasterMk cId="0" sldId="2147483648"/>
            <pc:sldLayoutMk cId="0" sldId="2147483662"/>
          </pc:sldLayoutMkLst>
        </pc:sldLayoutChg>
        <pc:sldLayoutChg chg="setBg">
          <pc:chgData name="Denise Helena dos Santos" userId="86e6917b-c740-42c9-bf51-165abdc6be31" providerId="ADAL" clId="{233DE70D-D801-4E3F-AC20-0A7B88A291AD}" dt="2023-11-17T14:10:33.326" v="353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Denise Helena dos Santos" userId="86e6917b-c740-42c9-bf51-165abdc6be31" providerId="ADAL" clId="{233DE70D-D801-4E3F-AC20-0A7B88A291AD}" dt="2023-11-17T14:10:33.326" v="353"/>
          <pc:sldLayoutMkLst>
            <pc:docMk/>
            <pc:sldMasterMk cId="0" sldId="2147483648"/>
            <pc:sldLayoutMk cId="0" sldId="2147483664"/>
          </pc:sldLayoutMkLst>
        </pc:sldLayoutChg>
        <pc:sldLayoutChg chg="setBg">
          <pc:chgData name="Denise Helena dos Santos" userId="86e6917b-c740-42c9-bf51-165abdc6be31" providerId="ADAL" clId="{233DE70D-D801-4E3F-AC20-0A7B88A291AD}" dt="2023-11-17T14:10:33.326" v="353"/>
          <pc:sldLayoutMkLst>
            <pc:docMk/>
            <pc:sldMasterMk cId="0" sldId="2147483648"/>
            <pc:sldLayoutMk cId="0" sldId="2147483665"/>
          </pc:sldLayoutMkLst>
        </pc:sldLayoutChg>
      </pc:sldMasterChg>
    </pc:docChg>
  </pc:docChgLst>
  <pc:docChgLst>
    <pc:chgData name="Amanda Aparecida Moraes Salazar" userId="906e6e6b-3518-4f08-8a31-e54c701f61ee" providerId="ADAL" clId="{B8302993-1902-408F-A78F-B2ACEDE28B99}"/>
    <pc:docChg chg="undo custSel modSld">
      <pc:chgData name="Amanda Aparecida Moraes Salazar" userId="906e6e6b-3518-4f08-8a31-e54c701f61ee" providerId="ADAL" clId="{B8302993-1902-408F-A78F-B2ACEDE28B99}" dt="2024-02-01T15:33:51.340" v="2" actId="167"/>
      <pc:docMkLst>
        <pc:docMk/>
      </pc:docMkLst>
      <pc:sldChg chg="modSp mod">
        <pc:chgData name="Amanda Aparecida Moraes Salazar" userId="906e6e6b-3518-4f08-8a31-e54c701f61ee" providerId="ADAL" clId="{B8302993-1902-408F-A78F-B2ACEDE28B99}" dt="2024-02-01T15:33:51.340" v="2" actId="167"/>
        <pc:sldMkLst>
          <pc:docMk/>
          <pc:sldMk cId="3121633905" sldId="276"/>
        </pc:sldMkLst>
        <pc:picChg chg="mod ord">
          <ac:chgData name="Amanda Aparecida Moraes Salazar" userId="906e6e6b-3518-4f08-8a31-e54c701f61ee" providerId="ADAL" clId="{B8302993-1902-408F-A78F-B2ACEDE28B99}" dt="2024-02-01T15:33:51.340" v="2" actId="167"/>
          <ac:picMkLst>
            <pc:docMk/>
            <pc:sldMk cId="3121633905" sldId="276"/>
            <ac:picMk id="9" creationId="{E4D52A33-B700-8005-D4E6-66BABF761274}"/>
          </ac:picMkLst>
        </pc:picChg>
      </pc:sldChg>
    </pc:docChg>
  </pc:docChgLst>
  <pc:docChgLst>
    <pc:chgData name="Jorge Soares Pereira" userId="S::jorge.pereira@cps.sp.gov.br::90bf0717-ed0e-4af1-809e-2ba8efb939bb" providerId="AD" clId="Web-{A7A033A0-C4E8-4085-903E-CFD2FD304FBD}"/>
    <pc:docChg chg="modSld sldOrd">
      <pc:chgData name="Jorge Soares Pereira" userId="S::jorge.pereira@cps.sp.gov.br::90bf0717-ed0e-4af1-809e-2ba8efb939bb" providerId="AD" clId="Web-{A7A033A0-C4E8-4085-903E-CFD2FD304FBD}" dt="2023-11-30T12:21:31.920" v="3"/>
      <pc:docMkLst>
        <pc:docMk/>
      </pc:docMkLst>
      <pc:sldChg chg="modSp">
        <pc:chgData name="Jorge Soares Pereira" userId="S::jorge.pereira@cps.sp.gov.br::90bf0717-ed0e-4af1-809e-2ba8efb939bb" providerId="AD" clId="Web-{A7A033A0-C4E8-4085-903E-CFD2FD304FBD}" dt="2023-11-30T12:21:30.935" v="2" actId="1076"/>
        <pc:sldMkLst>
          <pc:docMk/>
          <pc:sldMk cId="0" sldId="257"/>
        </pc:sldMkLst>
        <pc:picChg chg="mod">
          <ac:chgData name="Jorge Soares Pereira" userId="S::jorge.pereira@cps.sp.gov.br::90bf0717-ed0e-4af1-809e-2ba8efb939bb" providerId="AD" clId="Web-{A7A033A0-C4E8-4085-903E-CFD2FD304FBD}" dt="2023-11-30T12:21:30.935" v="2" actId="1076"/>
          <ac:picMkLst>
            <pc:docMk/>
            <pc:sldMk cId="0" sldId="257"/>
            <ac:picMk id="6" creationId="{5FAD518E-10F8-AA3F-EEB8-DB6146315C70}"/>
          </ac:picMkLst>
        </pc:picChg>
      </pc:sldChg>
      <pc:sldChg chg="ord">
        <pc:chgData name="Jorge Soares Pereira" userId="S::jorge.pereira@cps.sp.gov.br::90bf0717-ed0e-4af1-809e-2ba8efb939bb" providerId="AD" clId="Web-{A7A033A0-C4E8-4085-903E-CFD2FD304FBD}" dt="2023-11-30T12:21:31.920" v="3"/>
        <pc:sldMkLst>
          <pc:docMk/>
          <pc:sldMk cId="3402641801" sldId="290"/>
        </pc:sldMkLst>
      </pc:sldChg>
    </pc:docChg>
  </pc:docChgLst>
  <pc:docChgLst>
    <pc:chgData name="Denise Helena dos Santos" userId="S::denise.santos@cps.sp.gov.br::86e6917b-c740-42c9-bf51-165abdc6be31" providerId="AD" clId="Web-{44CFC536-C02C-4C1B-9B95-A516B9C1928D}"/>
    <pc:docChg chg="delSld">
      <pc:chgData name="Denise Helena dos Santos" userId="S::denise.santos@cps.sp.gov.br::86e6917b-c740-42c9-bf51-165abdc6be31" providerId="AD" clId="Web-{44CFC536-C02C-4C1B-9B95-A516B9C1928D}" dt="2024-01-30T15:11:36.752" v="0"/>
      <pc:docMkLst>
        <pc:docMk/>
      </pc:docMkLst>
      <pc:sldChg chg="del">
        <pc:chgData name="Denise Helena dos Santos" userId="S::denise.santos@cps.sp.gov.br::86e6917b-c740-42c9-bf51-165abdc6be31" providerId="AD" clId="Web-{44CFC536-C02C-4C1B-9B95-A516B9C1928D}" dt="2024-01-30T15:11:36.752" v="0"/>
        <pc:sldMkLst>
          <pc:docMk/>
          <pc:sldMk cId="4203036844" sldId="300"/>
        </pc:sldMkLst>
      </pc:sldChg>
    </pc:docChg>
  </pc:docChgLst>
  <pc:docChgLst>
    <pc:chgData name="Denise Helena dos Santos" userId="86e6917b-c740-42c9-bf51-165abdc6be31" providerId="ADAL" clId="{A516B358-BD61-43C4-A4EF-BBA3242B5280}"/>
    <pc:docChg chg="undo redo custSel addSld delSld modSld sldOrd">
      <pc:chgData name="Denise Helena dos Santos" userId="86e6917b-c740-42c9-bf51-165abdc6be31" providerId="ADAL" clId="{A516B358-BD61-43C4-A4EF-BBA3242B5280}" dt="2024-01-07T22:59:54.624" v="5896" actId="20577"/>
      <pc:docMkLst>
        <pc:docMk/>
      </pc:docMkLst>
      <pc:sldChg chg="modSp mod">
        <pc:chgData name="Denise Helena dos Santos" userId="86e6917b-c740-42c9-bf51-165abdc6be31" providerId="ADAL" clId="{A516B358-BD61-43C4-A4EF-BBA3242B5280}" dt="2024-01-07T17:02:25.089" v="1697" actId="20577"/>
        <pc:sldMkLst>
          <pc:docMk/>
          <pc:sldMk cId="0" sldId="256"/>
        </pc:sldMkLst>
        <pc:spChg chg="mod">
          <ac:chgData name="Denise Helena dos Santos" userId="86e6917b-c740-42c9-bf51-165abdc6be31" providerId="ADAL" clId="{A516B358-BD61-43C4-A4EF-BBA3242B5280}" dt="2024-01-07T17:02:25.089" v="1697" actId="20577"/>
          <ac:spMkLst>
            <pc:docMk/>
            <pc:sldMk cId="0" sldId="256"/>
            <ac:spMk id="30" creationId="{00000000-0000-0000-0000-000000000000}"/>
          </ac:spMkLst>
        </pc:spChg>
        <pc:grpChg chg="mod">
          <ac:chgData name="Denise Helena dos Santos" userId="86e6917b-c740-42c9-bf51-165abdc6be31" providerId="ADAL" clId="{A516B358-BD61-43C4-A4EF-BBA3242B5280}" dt="2024-01-07T15:48:44.841" v="1" actId="1076"/>
          <ac:grpSpMkLst>
            <pc:docMk/>
            <pc:sldMk cId="0" sldId="256"/>
            <ac:grpSpMk id="2" creationId="{00000000-0000-0000-0000-000000000000}"/>
          </ac:grpSpMkLst>
        </pc:grpChg>
      </pc:sldChg>
      <pc:sldChg chg="addSp delSp modSp mod">
        <pc:chgData name="Denise Helena dos Santos" userId="86e6917b-c740-42c9-bf51-165abdc6be31" providerId="ADAL" clId="{A516B358-BD61-43C4-A4EF-BBA3242B5280}" dt="2024-01-07T21:15:48.113" v="4779" actId="20577"/>
        <pc:sldMkLst>
          <pc:docMk/>
          <pc:sldMk cId="0" sldId="257"/>
        </pc:sldMkLst>
        <pc:spChg chg="mod">
          <ac:chgData name="Denise Helena dos Santos" userId="86e6917b-c740-42c9-bf51-165abdc6be31" providerId="ADAL" clId="{A516B358-BD61-43C4-A4EF-BBA3242B5280}" dt="2024-01-07T19:47:40.518" v="3638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A516B358-BD61-43C4-A4EF-BBA3242B5280}" dt="2024-01-07T17:33:12.452" v="1979" actId="14100"/>
          <ac:spMkLst>
            <pc:docMk/>
            <pc:sldMk cId="0" sldId="257"/>
            <ac:spMk id="3" creationId="{A45DB243-7A79-744C-0D74-55C867B4B3FD}"/>
          </ac:spMkLst>
        </pc:spChg>
        <pc:spChg chg="mod">
          <ac:chgData name="Denise Helena dos Santos" userId="86e6917b-c740-42c9-bf51-165abdc6be31" providerId="ADAL" clId="{A516B358-BD61-43C4-A4EF-BBA3242B5280}" dt="2024-01-07T19:43:08.320" v="3576" actId="18245"/>
          <ac:spMkLst>
            <pc:docMk/>
            <pc:sldMk cId="0" sldId="257"/>
            <ac:spMk id="6" creationId="{CF40E637-0087-A8B3-4E22-4AF3E6857CA2}"/>
          </ac:spMkLst>
        </pc:spChg>
        <pc:spChg chg="mod">
          <ac:chgData name="Denise Helena dos Santos" userId="86e6917b-c740-42c9-bf51-165abdc6be31" providerId="ADAL" clId="{A516B358-BD61-43C4-A4EF-BBA3242B5280}" dt="2024-01-07T19:43:08.320" v="3576" actId="18245"/>
          <ac:spMkLst>
            <pc:docMk/>
            <pc:sldMk cId="0" sldId="257"/>
            <ac:spMk id="7" creationId="{AE0B6BF8-4612-0CB2-5E90-96E0F77C4805}"/>
          </ac:spMkLst>
        </pc:spChg>
        <pc:spChg chg="mod">
          <ac:chgData name="Denise Helena dos Santos" userId="86e6917b-c740-42c9-bf51-165abdc6be31" providerId="ADAL" clId="{A516B358-BD61-43C4-A4EF-BBA3242B5280}" dt="2024-01-07T19:43:08.320" v="3576" actId="18245"/>
          <ac:spMkLst>
            <pc:docMk/>
            <pc:sldMk cId="0" sldId="257"/>
            <ac:spMk id="8" creationId="{23EB8DB2-DAC7-F099-969A-3BCA3DC98C6F}"/>
          </ac:spMkLst>
        </pc:spChg>
        <pc:spChg chg="mod">
          <ac:chgData name="Denise Helena dos Santos" userId="86e6917b-c740-42c9-bf51-165abdc6be31" providerId="ADAL" clId="{A516B358-BD61-43C4-A4EF-BBA3242B5280}" dt="2024-01-07T19:43:05.906" v="3575" actId="18245"/>
          <ac:spMkLst>
            <pc:docMk/>
            <pc:sldMk cId="0" sldId="257"/>
            <ac:spMk id="9" creationId="{C1BFE128-18FF-E423-C246-D8604F33C647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14" creationId="{08A1855A-D6CD-4470-61CC-96AF43D58B76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15" creationId="{BC7D8871-2448-D5A0-C001-C1A2E6E18E5D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17" creationId="{A2EA329A-0573-050E-1ADD-BB8DE7D77DBB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19" creationId="{AA880FA6-C811-B31B-C1E6-354D9C761039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0" creationId="{CA3B302C-BDCE-1DE9-17D7-E3C3D47AA505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1" creationId="{F8CE7C76-331E-AC4C-F8E1-3BD2B2FCFB57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2" creationId="{CCE66949-3BED-1A68-2BB5-7EFC3B013388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3" creationId="{1B251B33-ABCD-DD11-FADA-CEBA0BDEEEAD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4" creationId="{42995166-10AE-BD28-F82D-A77177E88CF2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5" creationId="{FDADA5C1-88B5-F313-DFC2-3207E048671A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6" creationId="{3B9F8863-F782-971D-E125-9B06473AEEDC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7" creationId="{36384E9E-E1B8-EF51-721D-AEFC5EA4767A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8" creationId="{59975183-6E4B-17F5-A0B2-5E3A0CF92BD1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29" creationId="{668C55C5-0B0C-211D-822A-219B9724A000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0" creationId="{8AA60CF5-B9EB-EAC5-0AFB-0C63248E60EF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1" creationId="{105867CF-3E8B-3773-B943-268CF1D39855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2" creationId="{D9B07107-6573-6530-C0BD-F9158ABCD231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3" creationId="{ABEF3127-4B1D-818D-A734-643CAE404CB4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4" creationId="{5C8A4AE3-A524-7320-603C-0F43EC37785A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5" creationId="{F269BB19-2480-6A73-90AC-F411F27FA70A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6" creationId="{559056CA-AA2D-2897-270E-213776AACD33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7" creationId="{0C50DF60-12C2-9627-BE50-2EF2B82A8897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8" creationId="{BA3EA8BB-A18A-20BB-19F6-1B0EF27255F4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39" creationId="{B108D1A1-A72D-3180-E72E-6666B6DBB2A7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40" creationId="{44FBE5DB-E40B-49ED-308D-A43EBCA1C70B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41" creationId="{C648A074-3F47-A7AC-4E54-FE81BFD704A4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42" creationId="{BCAE9C80-3397-A64C-8803-69CD357A8B3F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43" creationId="{3D3AFF39-DF63-2343-CB10-A051257D4526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45" creationId="{73DEA22D-7E93-FB25-B4DC-19BC0FD5C7C3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47" creationId="{42A12F37-E1B8-CF41-AD73-379E72DDB745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48" creationId="{8F4551F9-C78D-1B06-3469-CD7B1CAEADD7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49" creationId="{0E144A54-0EB4-B746-F8C3-F622C960041E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50" creationId="{3813BCB8-F8E3-3F8F-5DBD-9D9A2417A010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51" creationId="{E832F554-9055-B44C-894D-00D08BDE61F4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52" creationId="{0A7CE2C8-D8ED-F7D5-4329-D8DFA1695E79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54" creationId="{CDA73798-B660-5C0B-3033-571EADD1E6C9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56" creationId="{E42AD3C1-E8DF-B269-9F6B-85B9D64ADE09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57" creationId="{CBB35AEA-A7F6-DCD1-B249-024D814F0CD2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58" creationId="{A43A988A-4062-1F2A-765F-AD3534433E24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59" creationId="{B46458C1-DCD8-D502-754D-1A80762852FF}"/>
          </ac:spMkLst>
        </pc:spChg>
        <pc:spChg chg="mod">
          <ac:chgData name="Denise Helena dos Santos" userId="86e6917b-c740-42c9-bf51-165abdc6be31" providerId="ADAL" clId="{A516B358-BD61-43C4-A4EF-BBA3242B5280}" dt="2024-01-07T20:37:16.570" v="4220" actId="27803"/>
          <ac:spMkLst>
            <pc:docMk/>
            <pc:sldMk cId="0" sldId="257"/>
            <ac:spMk id="60" creationId="{4724299D-9E60-8E07-CC93-DC80F97E95C9}"/>
          </ac:spMkLst>
        </pc:spChg>
        <pc:grpChg chg="mod">
          <ac:chgData name="Denise Helena dos Santos" userId="86e6917b-c740-42c9-bf51-165abdc6be31" providerId="ADAL" clId="{A516B358-BD61-43C4-A4EF-BBA3242B5280}" dt="2024-01-07T19:43:08.320" v="3576" actId="18245"/>
          <ac:grpSpMkLst>
            <pc:docMk/>
            <pc:sldMk cId="0" sldId="257"/>
            <ac:grpSpMk id="5" creationId="{11F79E58-C9C6-338F-8348-0F834FE14AC5}"/>
          </ac:grpSpMkLst>
        </pc:grpChg>
        <pc:grpChg chg="add del mod">
          <ac:chgData name="Denise Helena dos Santos" userId="86e6917b-c740-42c9-bf51-165abdc6be31" providerId="ADAL" clId="{A516B358-BD61-43C4-A4EF-BBA3242B5280}" dt="2024-01-07T20:37:16.570" v="4220" actId="27803"/>
          <ac:grpSpMkLst>
            <pc:docMk/>
            <pc:sldMk cId="0" sldId="257"/>
            <ac:grpSpMk id="12" creationId="{4E0D2301-2352-4BE8-0F94-FB6DABBC0C7E}"/>
          </ac:grpSpMkLst>
        </pc:grpChg>
        <pc:grpChg chg="mod">
          <ac:chgData name="Denise Helena dos Santos" userId="86e6917b-c740-42c9-bf51-165abdc6be31" providerId="ADAL" clId="{A516B358-BD61-43C4-A4EF-BBA3242B5280}" dt="2024-01-07T20:37:16.570" v="4220" actId="27803"/>
          <ac:grpSpMkLst>
            <pc:docMk/>
            <pc:sldMk cId="0" sldId="257"/>
            <ac:grpSpMk id="13" creationId="{0C81F1A7-DE50-CC29-E864-E041C283B4A7}"/>
          </ac:grpSpMkLst>
        </pc:grpChg>
        <pc:grpChg chg="mod">
          <ac:chgData name="Denise Helena dos Santos" userId="86e6917b-c740-42c9-bf51-165abdc6be31" providerId="ADAL" clId="{A516B358-BD61-43C4-A4EF-BBA3242B5280}" dt="2024-01-07T20:37:16.570" v="4220" actId="27803"/>
          <ac:grpSpMkLst>
            <pc:docMk/>
            <pc:sldMk cId="0" sldId="257"/>
            <ac:grpSpMk id="18" creationId="{BD5F1877-1D31-FD7F-2523-B6084BDB0553}"/>
          </ac:grpSpMkLst>
        </pc:grpChg>
        <pc:grpChg chg="mod">
          <ac:chgData name="Denise Helena dos Santos" userId="86e6917b-c740-42c9-bf51-165abdc6be31" providerId="ADAL" clId="{A516B358-BD61-43C4-A4EF-BBA3242B5280}" dt="2024-01-07T20:37:16.570" v="4220" actId="27803"/>
          <ac:grpSpMkLst>
            <pc:docMk/>
            <pc:sldMk cId="0" sldId="257"/>
            <ac:grpSpMk id="44" creationId="{950F7032-C53C-9577-4471-F8D2E863F255}"/>
          </ac:grpSpMkLst>
        </pc:grpChg>
        <pc:grpChg chg="mod">
          <ac:chgData name="Denise Helena dos Santos" userId="86e6917b-c740-42c9-bf51-165abdc6be31" providerId="ADAL" clId="{A516B358-BD61-43C4-A4EF-BBA3242B5280}" dt="2024-01-07T20:37:16.570" v="4220" actId="27803"/>
          <ac:grpSpMkLst>
            <pc:docMk/>
            <pc:sldMk cId="0" sldId="257"/>
            <ac:grpSpMk id="46" creationId="{16E8BD16-F95E-B464-61A9-4F8C03ADDA2D}"/>
          </ac:grpSpMkLst>
        </pc:grpChg>
        <pc:grpChg chg="mod">
          <ac:chgData name="Denise Helena dos Santos" userId="86e6917b-c740-42c9-bf51-165abdc6be31" providerId="ADAL" clId="{A516B358-BD61-43C4-A4EF-BBA3242B5280}" dt="2024-01-07T20:37:16.570" v="4220" actId="27803"/>
          <ac:grpSpMkLst>
            <pc:docMk/>
            <pc:sldMk cId="0" sldId="257"/>
            <ac:grpSpMk id="53" creationId="{1410FB6C-0568-E079-BE71-358FABFD5AFB}"/>
          </ac:grpSpMkLst>
        </pc:grpChg>
        <pc:grpChg chg="mod">
          <ac:chgData name="Denise Helena dos Santos" userId="86e6917b-c740-42c9-bf51-165abdc6be31" providerId="ADAL" clId="{A516B358-BD61-43C4-A4EF-BBA3242B5280}" dt="2024-01-07T20:37:16.570" v="4220" actId="27803"/>
          <ac:grpSpMkLst>
            <pc:docMk/>
            <pc:sldMk cId="0" sldId="257"/>
            <ac:grpSpMk id="55" creationId="{19FAC119-FD31-428B-1E4E-7617CE7A8DFB}"/>
          </ac:grpSpMkLst>
        </pc:grpChg>
        <pc:graphicFrameChg chg="add del mod modGraphic">
          <ac:chgData name="Denise Helena dos Santos" userId="86e6917b-c740-42c9-bf51-165abdc6be31" providerId="ADAL" clId="{A516B358-BD61-43C4-A4EF-BBA3242B5280}" dt="2024-01-07T19:34:22.749" v="3499" actId="21"/>
          <ac:graphicFrameMkLst>
            <pc:docMk/>
            <pc:sldMk cId="0" sldId="257"/>
            <ac:graphicFrameMk id="4" creationId="{01E92693-8D8A-706A-8666-3996933918EC}"/>
          </ac:graphicFrameMkLst>
        </pc:graphicFrameChg>
        <pc:graphicFrameChg chg="add del mod modGraphic">
          <ac:chgData name="Denise Helena dos Santos" userId="86e6917b-c740-42c9-bf51-165abdc6be31" providerId="ADAL" clId="{A516B358-BD61-43C4-A4EF-BBA3242B5280}" dt="2024-01-07T19:40:17.285" v="3557" actId="478"/>
          <ac:graphicFrameMkLst>
            <pc:docMk/>
            <pc:sldMk cId="0" sldId="257"/>
            <ac:graphicFrameMk id="4" creationId="{D4084215-6F1E-9FD6-7ED3-8CD5CE93CC71}"/>
          </ac:graphicFrameMkLst>
        </pc:graphicFrameChg>
        <pc:graphicFrameChg chg="add del mod modGraphic">
          <ac:chgData name="Denise Helena dos Santos" userId="86e6917b-c740-42c9-bf51-165abdc6be31" providerId="ADAL" clId="{A516B358-BD61-43C4-A4EF-BBA3242B5280}" dt="2024-01-07T21:15:48.113" v="4779" actId="20577"/>
          <ac:graphicFrameMkLst>
            <pc:docMk/>
            <pc:sldMk cId="0" sldId="257"/>
            <ac:graphicFrameMk id="16" creationId="{C45ACA85-7B9B-EC58-F801-5E60F1F64FDA}"/>
          </ac:graphicFrameMkLst>
        </pc:graphicFrameChg>
        <pc:picChg chg="del">
          <ac:chgData name="Denise Helena dos Santos" userId="86e6917b-c740-42c9-bf51-165abdc6be31" providerId="ADAL" clId="{A516B358-BD61-43C4-A4EF-BBA3242B5280}" dt="2024-01-07T15:51:20.767" v="182" actId="478"/>
          <ac:picMkLst>
            <pc:docMk/>
            <pc:sldMk cId="0" sldId="257"/>
            <ac:picMk id="6" creationId="{5FAD518E-10F8-AA3F-EEB8-DB6146315C70}"/>
          </ac:picMkLst>
        </pc:picChg>
        <pc:picChg chg="add del mod">
          <ac:chgData name="Denise Helena dos Santos" userId="86e6917b-c740-42c9-bf51-165abdc6be31" providerId="ADAL" clId="{A516B358-BD61-43C4-A4EF-BBA3242B5280}" dt="2024-01-07T19:02:30.454" v="3372" actId="931"/>
          <ac:picMkLst>
            <pc:docMk/>
            <pc:sldMk cId="0" sldId="257"/>
            <ac:picMk id="7" creationId="{B2B9ACC3-825A-2451-4EE3-6E6C8697DDB5}"/>
          </ac:picMkLst>
        </pc:picChg>
        <pc:picChg chg="add del mod">
          <ac:chgData name="Denise Helena dos Santos" userId="86e6917b-c740-42c9-bf51-165abdc6be31" providerId="ADAL" clId="{A516B358-BD61-43C4-A4EF-BBA3242B5280}" dt="2024-01-07T19:16:24.190" v="3384" actId="478"/>
          <ac:picMkLst>
            <pc:docMk/>
            <pc:sldMk cId="0" sldId="257"/>
            <ac:picMk id="9" creationId="{7F4E5948-5C6D-B3A1-C443-50EDB4D062BF}"/>
          </ac:picMkLst>
        </pc:picChg>
        <pc:picChg chg="add del mod">
          <ac:chgData name="Denise Helena dos Santos" userId="86e6917b-c740-42c9-bf51-165abdc6be31" providerId="ADAL" clId="{A516B358-BD61-43C4-A4EF-BBA3242B5280}" dt="2024-01-07T20:38:03.657" v="4221" actId="207"/>
          <ac:picMkLst>
            <pc:docMk/>
            <pc:sldMk cId="0" sldId="257"/>
            <ac:picMk id="11" creationId="{97C83BD2-AD66-2D23-A289-B555715DDCE0}"/>
          </ac:picMkLst>
        </pc:picChg>
        <pc:picChg chg="add del mod">
          <ac:chgData name="Denise Helena dos Santos" userId="86e6917b-c740-42c9-bf51-165abdc6be31" providerId="ADAL" clId="{A516B358-BD61-43C4-A4EF-BBA3242B5280}" dt="2024-01-07T19:21:01.026" v="3428" actId="478"/>
          <ac:picMkLst>
            <pc:docMk/>
            <pc:sldMk cId="0" sldId="257"/>
            <ac:picMk id="11" creationId="{B4B44B2E-7F59-C3EC-318C-A34CEEBB32F0}"/>
          </ac:picMkLst>
        </pc:picChg>
        <pc:picChg chg="add del mod">
          <ac:chgData name="Denise Helena dos Santos" userId="86e6917b-c740-42c9-bf51-165abdc6be31" providerId="ADAL" clId="{A516B358-BD61-43C4-A4EF-BBA3242B5280}" dt="2024-01-07T19:26:15.688" v="3482" actId="478"/>
          <ac:picMkLst>
            <pc:docMk/>
            <pc:sldMk cId="0" sldId="257"/>
            <ac:picMk id="13" creationId="{4AB42EEB-DFAF-665E-05F5-7A8E2798AD25}"/>
          </ac:picMkLst>
        </pc:picChg>
        <pc:picChg chg="add del mod">
          <ac:chgData name="Denise Helena dos Santos" userId="86e6917b-c740-42c9-bf51-165abdc6be31" providerId="ADAL" clId="{A516B358-BD61-43C4-A4EF-BBA3242B5280}" dt="2024-01-07T19:33:51.568" v="3497" actId="12084"/>
          <ac:picMkLst>
            <pc:docMk/>
            <pc:sldMk cId="0" sldId="257"/>
            <ac:picMk id="15" creationId="{AE0B6BF8-4612-0CB2-5E90-96E0F77C4805}"/>
          </ac:picMkLst>
        </pc:picChg>
      </pc:sldChg>
      <pc:sldChg chg="addSp delSp modSp mod">
        <pc:chgData name="Denise Helena dos Santos" userId="86e6917b-c740-42c9-bf51-165abdc6be31" providerId="ADAL" clId="{A516B358-BD61-43C4-A4EF-BBA3242B5280}" dt="2024-01-07T20:12:57.042" v="3949" actId="1440"/>
        <pc:sldMkLst>
          <pc:docMk/>
          <pc:sldMk cId="0" sldId="258"/>
        </pc:sldMkLst>
        <pc:spChg chg="add del mod">
          <ac:chgData name="Denise Helena dos Santos" userId="86e6917b-c740-42c9-bf51-165abdc6be31" providerId="ADAL" clId="{A516B358-BD61-43C4-A4EF-BBA3242B5280}" dt="2024-01-07T20:07:14.881" v="3926" actId="478"/>
          <ac:spMkLst>
            <pc:docMk/>
            <pc:sldMk cId="0" sldId="258"/>
            <ac:spMk id="3" creationId="{2C76562B-5A1D-94FD-89EB-6C9C2F324F4D}"/>
          </ac:spMkLst>
        </pc:spChg>
        <pc:spChg chg="add del mod">
          <ac:chgData name="Denise Helena dos Santos" userId="86e6917b-c740-42c9-bf51-165abdc6be31" providerId="ADAL" clId="{A516B358-BD61-43C4-A4EF-BBA3242B5280}" dt="2024-01-07T20:07:07.441" v="3923" actId="478"/>
          <ac:spMkLst>
            <pc:docMk/>
            <pc:sldMk cId="0" sldId="258"/>
            <ac:spMk id="4" creationId="{BA751CC9-CBC5-A3E3-1C3C-3CE5CC2F17BD}"/>
          </ac:spMkLst>
        </pc:spChg>
        <pc:spChg chg="add del mod">
          <ac:chgData name="Denise Helena dos Santos" userId="86e6917b-c740-42c9-bf51-165abdc6be31" providerId="ADAL" clId="{A516B358-BD61-43C4-A4EF-BBA3242B5280}" dt="2024-01-07T16:15:17.895" v="989" actId="478"/>
          <ac:spMkLst>
            <pc:docMk/>
            <pc:sldMk cId="0" sldId="258"/>
            <ac:spMk id="6" creationId="{6682F71B-2051-9930-911A-C8032D9E4F65}"/>
          </ac:spMkLst>
        </pc:spChg>
        <pc:spChg chg="add del mod">
          <ac:chgData name="Denise Helena dos Santos" userId="86e6917b-c740-42c9-bf51-165abdc6be31" providerId="ADAL" clId="{A516B358-BD61-43C4-A4EF-BBA3242B5280}" dt="2024-01-07T20:07:10.299" v="3924" actId="478"/>
          <ac:spMkLst>
            <pc:docMk/>
            <pc:sldMk cId="0" sldId="258"/>
            <ac:spMk id="7" creationId="{7E87D2A6-5427-AE7B-AB05-964666C1991F}"/>
          </ac:spMkLst>
        </pc:spChg>
        <pc:spChg chg="add del mod">
          <ac:chgData name="Denise Helena dos Santos" userId="86e6917b-c740-42c9-bf51-165abdc6be31" providerId="ADAL" clId="{A516B358-BD61-43C4-A4EF-BBA3242B5280}" dt="2024-01-07T16:12:06.910" v="917" actId="478"/>
          <ac:spMkLst>
            <pc:docMk/>
            <pc:sldMk cId="0" sldId="258"/>
            <ac:spMk id="8" creationId="{481F3594-CE01-C60D-3E86-0185BCF41A23}"/>
          </ac:spMkLst>
        </pc:spChg>
        <pc:spChg chg="add del mod">
          <ac:chgData name="Denise Helena dos Santos" userId="86e6917b-c740-42c9-bf51-165abdc6be31" providerId="ADAL" clId="{A516B358-BD61-43C4-A4EF-BBA3242B5280}" dt="2024-01-07T20:07:12.659" v="3925" actId="478"/>
          <ac:spMkLst>
            <pc:docMk/>
            <pc:sldMk cId="0" sldId="258"/>
            <ac:spMk id="9" creationId="{F897DD92-9574-40C1-7149-278A770B91E5}"/>
          </ac:spMkLst>
        </pc:spChg>
        <pc:spChg chg="add del mod">
          <ac:chgData name="Denise Helena dos Santos" userId="86e6917b-c740-42c9-bf51-165abdc6be31" providerId="ADAL" clId="{A516B358-BD61-43C4-A4EF-BBA3242B5280}" dt="2024-01-07T20:07:21.595" v="3929" actId="478"/>
          <ac:spMkLst>
            <pc:docMk/>
            <pc:sldMk cId="0" sldId="258"/>
            <ac:spMk id="10" creationId="{3EB66892-D3F5-1D2B-A262-BA1AC88DB53F}"/>
          </ac:spMkLst>
        </pc:spChg>
        <pc:spChg chg="add del mod">
          <ac:chgData name="Denise Helena dos Santos" userId="86e6917b-c740-42c9-bf51-165abdc6be31" providerId="ADAL" clId="{A516B358-BD61-43C4-A4EF-BBA3242B5280}" dt="2024-01-07T20:07:24.534" v="3930" actId="478"/>
          <ac:spMkLst>
            <pc:docMk/>
            <pc:sldMk cId="0" sldId="258"/>
            <ac:spMk id="11" creationId="{74419383-3A03-6088-AB9E-986961F7C24C}"/>
          </ac:spMkLst>
        </pc:spChg>
        <pc:spChg chg="add del mod">
          <ac:chgData name="Denise Helena dos Santos" userId="86e6917b-c740-42c9-bf51-165abdc6be31" providerId="ADAL" clId="{A516B358-BD61-43C4-A4EF-BBA3242B5280}" dt="2024-01-07T16:22:22.428" v="1038" actId="478"/>
          <ac:spMkLst>
            <pc:docMk/>
            <pc:sldMk cId="0" sldId="258"/>
            <ac:spMk id="12" creationId="{80F3EFD6-4B42-307D-ABF5-B3607036A54C}"/>
          </ac:spMkLst>
        </pc:spChg>
        <pc:spChg chg="add del mod">
          <ac:chgData name="Denise Helena dos Santos" userId="86e6917b-c740-42c9-bf51-165abdc6be31" providerId="ADAL" clId="{A516B358-BD61-43C4-A4EF-BBA3242B5280}" dt="2024-01-07T20:07:17.234" v="3927" actId="478"/>
          <ac:spMkLst>
            <pc:docMk/>
            <pc:sldMk cId="0" sldId="258"/>
            <ac:spMk id="18" creationId="{11A56737-78C1-75C7-8969-3437E096FC6A}"/>
          </ac:spMkLst>
        </pc:spChg>
        <pc:spChg chg="add del mod">
          <ac:chgData name="Denise Helena dos Santos" userId="86e6917b-c740-42c9-bf51-165abdc6be31" providerId="ADAL" clId="{A516B358-BD61-43C4-A4EF-BBA3242B5280}" dt="2024-01-07T20:07:19.275" v="3928" actId="478"/>
          <ac:spMkLst>
            <pc:docMk/>
            <pc:sldMk cId="0" sldId="258"/>
            <ac:spMk id="19" creationId="{64B76AF7-96B1-5E92-6DD5-F877C602A4BC}"/>
          </ac:spMkLst>
        </pc:spChg>
        <pc:spChg chg="add mod">
          <ac:chgData name="Denise Helena dos Santos" userId="86e6917b-c740-42c9-bf51-165abdc6be31" providerId="ADAL" clId="{A516B358-BD61-43C4-A4EF-BBA3242B5280}" dt="2024-01-07T16:30:01.668" v="1121" actId="1076"/>
          <ac:spMkLst>
            <pc:docMk/>
            <pc:sldMk cId="0" sldId="258"/>
            <ac:spMk id="20" creationId="{19539EBF-35AB-C7F4-0DAE-842E21E48FFE}"/>
          </ac:spMkLst>
        </pc:spChg>
        <pc:spChg chg="add del mod">
          <ac:chgData name="Denise Helena dos Santos" userId="86e6917b-c740-42c9-bf51-165abdc6be31" providerId="ADAL" clId="{A516B358-BD61-43C4-A4EF-BBA3242B5280}" dt="2024-01-07T20:07:01.041" v="3920" actId="478"/>
          <ac:spMkLst>
            <pc:docMk/>
            <pc:sldMk cId="0" sldId="258"/>
            <ac:spMk id="21" creationId="{AA8B9BD0-8C29-D319-4571-F48245150F13}"/>
          </ac:spMkLst>
        </pc:spChg>
        <pc:spChg chg="add del mod">
          <ac:chgData name="Denise Helena dos Santos" userId="86e6917b-c740-42c9-bf51-165abdc6be31" providerId="ADAL" clId="{A516B358-BD61-43C4-A4EF-BBA3242B5280}" dt="2024-01-07T20:07:03.407" v="3921" actId="478"/>
          <ac:spMkLst>
            <pc:docMk/>
            <pc:sldMk cId="0" sldId="258"/>
            <ac:spMk id="22" creationId="{0AB0359D-96CC-22C0-A2E2-1948AB0F9562}"/>
          </ac:spMkLst>
        </pc:spChg>
        <pc:picChg chg="add mod">
          <ac:chgData name="Denise Helena dos Santos" userId="86e6917b-c740-42c9-bf51-165abdc6be31" providerId="ADAL" clId="{A516B358-BD61-43C4-A4EF-BBA3242B5280}" dt="2024-01-07T20:12:57.042" v="3949" actId="1440"/>
          <ac:picMkLst>
            <pc:docMk/>
            <pc:sldMk cId="0" sldId="258"/>
            <ac:picMk id="14" creationId="{6A84A376-FA4A-9EA0-84B8-3FAF76BDA43B}"/>
          </ac:picMkLst>
        </pc:picChg>
        <pc:cxnChg chg="add del mod">
          <ac:chgData name="Denise Helena dos Santos" userId="86e6917b-c740-42c9-bf51-165abdc6be31" providerId="ADAL" clId="{A516B358-BD61-43C4-A4EF-BBA3242B5280}" dt="2024-01-07T16:22:29.659" v="1040" actId="478"/>
          <ac:cxnSpMkLst>
            <pc:docMk/>
            <pc:sldMk cId="0" sldId="258"/>
            <ac:cxnSpMk id="16" creationId="{58796FE7-ED56-3FEA-93D7-B68C4B164AEB}"/>
          </ac:cxnSpMkLst>
        </pc:cxnChg>
      </pc:sldChg>
      <pc:sldChg chg="addSp delSp modSp mod">
        <pc:chgData name="Denise Helena dos Santos" userId="86e6917b-c740-42c9-bf51-165abdc6be31" providerId="ADAL" clId="{A516B358-BD61-43C4-A4EF-BBA3242B5280}" dt="2024-01-07T22:37:39.149" v="5628" actId="20577"/>
        <pc:sldMkLst>
          <pc:docMk/>
          <pc:sldMk cId="3274056808" sldId="275"/>
        </pc:sldMkLst>
        <pc:spChg chg="mod">
          <ac:chgData name="Denise Helena dos Santos" userId="86e6917b-c740-42c9-bf51-165abdc6be31" providerId="ADAL" clId="{A516B358-BD61-43C4-A4EF-BBA3242B5280}" dt="2024-01-07T17:17:16.506" v="1901"/>
          <ac:spMkLst>
            <pc:docMk/>
            <pc:sldMk cId="3274056808" sldId="275"/>
            <ac:spMk id="4" creationId="{BA751CC9-CBC5-A3E3-1C3C-3CE5CC2F17BD}"/>
          </ac:spMkLst>
        </pc:spChg>
        <pc:graphicFrameChg chg="add mod modGraphic">
          <ac:chgData name="Denise Helena dos Santos" userId="86e6917b-c740-42c9-bf51-165abdc6be31" providerId="ADAL" clId="{A516B358-BD61-43C4-A4EF-BBA3242B5280}" dt="2024-01-07T22:37:39.149" v="5628" actId="20577"/>
          <ac:graphicFrameMkLst>
            <pc:docMk/>
            <pc:sldMk cId="3274056808" sldId="275"/>
            <ac:graphicFrameMk id="3" creationId="{41C0D474-BF0F-41AC-F2AA-916A92C0DD80}"/>
          </ac:graphicFrameMkLst>
        </pc:graphicFrameChg>
        <pc:graphicFrameChg chg="add del mod">
          <ac:chgData name="Denise Helena dos Santos" userId="86e6917b-c740-42c9-bf51-165abdc6be31" providerId="ADAL" clId="{A516B358-BD61-43C4-A4EF-BBA3242B5280}" dt="2024-01-07T17:34:27.628" v="1993" actId="21"/>
          <ac:graphicFrameMkLst>
            <pc:docMk/>
            <pc:sldMk cId="3274056808" sldId="275"/>
            <ac:graphicFrameMk id="6" creationId="{3034E88B-18B9-12DA-5950-5F9C4B24DCE0}"/>
          </ac:graphicFrameMkLst>
        </pc:graphicFrameChg>
      </pc:sldChg>
      <pc:sldChg chg="addSp delSp modSp mod">
        <pc:chgData name="Denise Helena dos Santos" userId="86e6917b-c740-42c9-bf51-165abdc6be31" providerId="ADAL" clId="{A516B358-BD61-43C4-A4EF-BBA3242B5280}" dt="2024-01-07T20:04:08.190" v="3914" actId="29295"/>
        <pc:sldMkLst>
          <pc:docMk/>
          <pc:sldMk cId="3121633905" sldId="276"/>
        </pc:sldMkLst>
        <pc:spChg chg="mod">
          <ac:chgData name="Denise Helena dos Santos" userId="86e6917b-c740-42c9-bf51-165abdc6be31" providerId="ADAL" clId="{A516B358-BD61-43C4-A4EF-BBA3242B5280}" dt="2024-01-07T18:16:58.707" v="2996" actId="20577"/>
          <ac:spMkLst>
            <pc:docMk/>
            <pc:sldMk cId="3121633905" sldId="276"/>
            <ac:spMk id="4" creationId="{BA751CC9-CBC5-A3E3-1C3C-3CE5CC2F17BD}"/>
          </ac:spMkLst>
        </pc:spChg>
        <pc:picChg chg="del">
          <ac:chgData name="Denise Helena dos Santos" userId="86e6917b-c740-42c9-bf51-165abdc6be31" providerId="ADAL" clId="{A516B358-BD61-43C4-A4EF-BBA3242B5280}" dt="2024-01-07T16:32:25.251" v="1151" actId="478"/>
          <ac:picMkLst>
            <pc:docMk/>
            <pc:sldMk cId="3121633905" sldId="276"/>
            <ac:picMk id="6" creationId="{68A2938F-14DD-40CB-28FE-EA7F6F5F4A20}"/>
          </ac:picMkLst>
        </pc:picChg>
        <pc:picChg chg="add del mod">
          <ac:chgData name="Denise Helena dos Santos" userId="86e6917b-c740-42c9-bf51-165abdc6be31" providerId="ADAL" clId="{A516B358-BD61-43C4-A4EF-BBA3242B5280}" dt="2024-01-07T18:39:28.227" v="3344" actId="478"/>
          <ac:picMkLst>
            <pc:docMk/>
            <pc:sldMk cId="3121633905" sldId="276"/>
            <ac:picMk id="7" creationId="{33033CD6-8124-4F22-BBC4-2655AD10DDC5}"/>
          </ac:picMkLst>
        </pc:picChg>
        <pc:picChg chg="add mod">
          <ac:chgData name="Denise Helena dos Santos" userId="86e6917b-c740-42c9-bf51-165abdc6be31" providerId="ADAL" clId="{A516B358-BD61-43C4-A4EF-BBA3242B5280}" dt="2024-01-07T20:04:08.190" v="3914" actId="29295"/>
          <ac:picMkLst>
            <pc:docMk/>
            <pc:sldMk cId="3121633905" sldId="276"/>
            <ac:picMk id="9" creationId="{E4D52A33-B700-8005-D4E6-66BABF761274}"/>
          </ac:picMkLst>
        </pc:picChg>
      </pc:sldChg>
      <pc:sldChg chg="delSp modSp del mod">
        <pc:chgData name="Denise Helena dos Santos" userId="86e6917b-c740-42c9-bf51-165abdc6be31" providerId="ADAL" clId="{A516B358-BD61-43C4-A4EF-BBA3242B5280}" dt="2024-01-07T17:34:35.504" v="1995" actId="47"/>
        <pc:sldMkLst>
          <pc:docMk/>
          <pc:sldMk cId="2126612192" sldId="277"/>
        </pc:sldMkLst>
        <pc:spChg chg="mod">
          <ac:chgData name="Denise Helena dos Santos" userId="86e6917b-c740-42c9-bf51-165abdc6be31" providerId="ADAL" clId="{A516B358-BD61-43C4-A4EF-BBA3242B5280}" dt="2024-01-07T17:33:58.547" v="1990"/>
          <ac:spMkLst>
            <pc:docMk/>
            <pc:sldMk cId="2126612192" sldId="277"/>
            <ac:spMk id="4" creationId="{BA751CC9-CBC5-A3E3-1C3C-3CE5CC2F17BD}"/>
          </ac:spMkLst>
        </pc:spChg>
        <pc:graphicFrameChg chg="del">
          <ac:chgData name="Denise Helena dos Santos" userId="86e6917b-c740-42c9-bf51-165abdc6be31" providerId="ADAL" clId="{A516B358-BD61-43C4-A4EF-BBA3242B5280}" dt="2024-01-07T17:27:51.278" v="1964" actId="478"/>
          <ac:graphicFrameMkLst>
            <pc:docMk/>
            <pc:sldMk cId="2126612192" sldId="277"/>
            <ac:graphicFrameMk id="7" creationId="{CA7B7A2C-3AF8-BFCB-E6CE-D681586A6ABF}"/>
          </ac:graphicFrameMkLst>
        </pc:graphicFrameChg>
        <pc:picChg chg="del">
          <ac:chgData name="Denise Helena dos Santos" userId="86e6917b-c740-42c9-bf51-165abdc6be31" providerId="ADAL" clId="{A516B358-BD61-43C4-A4EF-BBA3242B5280}" dt="2024-01-07T17:27:53.366" v="1965" actId="478"/>
          <ac:picMkLst>
            <pc:docMk/>
            <pc:sldMk cId="2126612192" sldId="277"/>
            <ac:picMk id="10" creationId="{D46D2AE2-FD24-E915-BA08-70AE5B1F88D4}"/>
          </ac:picMkLst>
        </pc:picChg>
        <pc:picChg chg="del">
          <ac:chgData name="Denise Helena dos Santos" userId="86e6917b-c740-42c9-bf51-165abdc6be31" providerId="ADAL" clId="{A516B358-BD61-43C4-A4EF-BBA3242B5280}" dt="2024-01-07T17:27:55.741" v="1966" actId="478"/>
          <ac:picMkLst>
            <pc:docMk/>
            <pc:sldMk cId="2126612192" sldId="277"/>
            <ac:picMk id="14" creationId="{B11EC4E1-8B05-5CFE-534F-DDB644BAB24D}"/>
          </ac:picMkLst>
        </pc:picChg>
        <pc:picChg chg="del">
          <ac:chgData name="Denise Helena dos Santos" userId="86e6917b-c740-42c9-bf51-165abdc6be31" providerId="ADAL" clId="{A516B358-BD61-43C4-A4EF-BBA3242B5280}" dt="2024-01-07T17:27:57.945" v="1967" actId="478"/>
          <ac:picMkLst>
            <pc:docMk/>
            <pc:sldMk cId="2126612192" sldId="277"/>
            <ac:picMk id="16" creationId="{C1BCA99B-742D-056C-6704-A238D3DB936B}"/>
          </ac:picMkLst>
        </pc:picChg>
        <pc:picChg chg="del">
          <ac:chgData name="Denise Helena dos Santos" userId="86e6917b-c740-42c9-bf51-165abdc6be31" providerId="ADAL" clId="{A516B358-BD61-43C4-A4EF-BBA3242B5280}" dt="2024-01-07T17:28:00.662" v="1968" actId="478"/>
          <ac:picMkLst>
            <pc:docMk/>
            <pc:sldMk cId="2126612192" sldId="277"/>
            <ac:picMk id="17" creationId="{406B8F09-D5D3-6EDC-7D9A-2D8699522D5D}"/>
          </ac:picMkLst>
        </pc:picChg>
      </pc:sldChg>
      <pc:sldChg chg="del">
        <pc:chgData name="Denise Helena dos Santos" userId="86e6917b-c740-42c9-bf51-165abdc6be31" providerId="ADAL" clId="{A516B358-BD61-43C4-A4EF-BBA3242B5280}" dt="2024-01-07T17:34:42.307" v="1996" actId="47"/>
        <pc:sldMkLst>
          <pc:docMk/>
          <pc:sldMk cId="70562759" sldId="278"/>
        </pc:sldMkLst>
      </pc:sldChg>
      <pc:sldChg chg="modSp del mod">
        <pc:chgData name="Denise Helena dos Santos" userId="86e6917b-c740-42c9-bf51-165abdc6be31" providerId="ADAL" clId="{A516B358-BD61-43C4-A4EF-BBA3242B5280}" dt="2024-01-07T20:21:05.921" v="4107" actId="47"/>
        <pc:sldMkLst>
          <pc:docMk/>
          <pc:sldMk cId="2489737083" sldId="279"/>
        </pc:sldMkLst>
        <pc:spChg chg="mod">
          <ac:chgData name="Denise Helena dos Santos" userId="86e6917b-c740-42c9-bf51-165abdc6be31" providerId="ADAL" clId="{A516B358-BD61-43C4-A4EF-BBA3242B5280}" dt="2024-01-07T18:06:26.153" v="2677" actId="6549"/>
          <ac:spMkLst>
            <pc:docMk/>
            <pc:sldMk cId="2489737083" sldId="279"/>
            <ac:spMk id="4" creationId="{BA751CC9-CBC5-A3E3-1C3C-3CE5CC2F17BD}"/>
          </ac:spMkLst>
        </pc:spChg>
      </pc:sldChg>
      <pc:sldChg chg="addSp delSp modSp mod">
        <pc:chgData name="Denise Helena dos Santos" userId="86e6917b-c740-42c9-bf51-165abdc6be31" providerId="ADAL" clId="{A516B358-BD61-43C4-A4EF-BBA3242B5280}" dt="2024-01-07T21:27:39.731" v="4971" actId="113"/>
        <pc:sldMkLst>
          <pc:docMk/>
          <pc:sldMk cId="767301799" sldId="280"/>
        </pc:sldMkLst>
        <pc:spChg chg="mod">
          <ac:chgData name="Denise Helena dos Santos" userId="86e6917b-c740-42c9-bf51-165abdc6be31" providerId="ADAL" clId="{A516B358-BD61-43C4-A4EF-BBA3242B5280}" dt="2024-01-07T21:27:39.731" v="4971" actId="113"/>
          <ac:spMkLst>
            <pc:docMk/>
            <pc:sldMk cId="767301799" sldId="280"/>
            <ac:spMk id="2" creationId="{00000000-0000-0000-0000-000000000000}"/>
          </ac:spMkLst>
        </pc:spChg>
        <pc:spChg chg="add mod">
          <ac:chgData name="Denise Helena dos Santos" userId="86e6917b-c740-42c9-bf51-165abdc6be31" providerId="ADAL" clId="{A516B358-BD61-43C4-A4EF-BBA3242B5280}" dt="2024-01-07T20:49:58.716" v="4333" actId="692"/>
          <ac:spMkLst>
            <pc:docMk/>
            <pc:sldMk cId="767301799" sldId="280"/>
            <ac:spMk id="7" creationId="{F5939B50-39D5-68C3-C048-60C302D71AAB}"/>
          </ac:spMkLst>
        </pc:spChg>
        <pc:picChg chg="add del mod">
          <ac:chgData name="Denise Helena dos Santos" userId="86e6917b-c740-42c9-bf51-165abdc6be31" providerId="ADAL" clId="{A516B358-BD61-43C4-A4EF-BBA3242B5280}" dt="2024-01-07T20:23:59.723" v="4152" actId="478"/>
          <ac:picMkLst>
            <pc:docMk/>
            <pc:sldMk cId="767301799" sldId="280"/>
            <ac:picMk id="4" creationId="{02733245-2446-6BDF-473F-165D71A3C439}"/>
          </ac:picMkLst>
        </pc:picChg>
        <pc:picChg chg="add del mod">
          <ac:chgData name="Denise Helena dos Santos" userId="86e6917b-c740-42c9-bf51-165abdc6be31" providerId="ADAL" clId="{A516B358-BD61-43C4-A4EF-BBA3242B5280}" dt="2024-01-07T18:31:26.918" v="3305" actId="478"/>
          <ac:picMkLst>
            <pc:docMk/>
            <pc:sldMk cId="767301799" sldId="280"/>
            <ac:picMk id="5" creationId="{5832D278-D092-A2B4-8A0F-C5D4D1E40FB3}"/>
          </ac:picMkLst>
        </pc:picChg>
        <pc:picChg chg="add del mod">
          <ac:chgData name="Denise Helena dos Santos" userId="86e6917b-c740-42c9-bf51-165abdc6be31" providerId="ADAL" clId="{A516B358-BD61-43C4-A4EF-BBA3242B5280}" dt="2024-01-07T20:27:35.270" v="4163" actId="478"/>
          <ac:picMkLst>
            <pc:docMk/>
            <pc:sldMk cId="767301799" sldId="280"/>
            <ac:picMk id="6" creationId="{966ADFB9-3EC2-BCF8-26D3-4AF94C4A10D3}"/>
          </ac:picMkLst>
        </pc:picChg>
        <pc:picChg chg="del">
          <ac:chgData name="Denise Helena dos Santos" userId="86e6917b-c740-42c9-bf51-165abdc6be31" providerId="ADAL" clId="{A516B358-BD61-43C4-A4EF-BBA3242B5280}" dt="2024-01-07T17:51:30.338" v="2042" actId="478"/>
          <ac:picMkLst>
            <pc:docMk/>
            <pc:sldMk cId="767301799" sldId="280"/>
            <ac:picMk id="7" creationId="{5100696D-4E00-37D4-8DFA-823257E64D1D}"/>
          </ac:picMkLst>
        </pc:picChg>
      </pc:sldChg>
      <pc:sldChg chg="del">
        <pc:chgData name="Denise Helena dos Santos" userId="86e6917b-c740-42c9-bf51-165abdc6be31" providerId="ADAL" clId="{A516B358-BD61-43C4-A4EF-BBA3242B5280}" dt="2024-01-07T20:21:09.385" v="4108" actId="47"/>
        <pc:sldMkLst>
          <pc:docMk/>
          <pc:sldMk cId="556977210" sldId="281"/>
        </pc:sldMkLst>
      </pc:sldChg>
      <pc:sldChg chg="del">
        <pc:chgData name="Denise Helena dos Santos" userId="86e6917b-c740-42c9-bf51-165abdc6be31" providerId="ADAL" clId="{A516B358-BD61-43C4-A4EF-BBA3242B5280}" dt="2024-01-07T20:21:10.835" v="4109" actId="47"/>
        <pc:sldMkLst>
          <pc:docMk/>
          <pc:sldMk cId="533932790" sldId="284"/>
        </pc:sldMkLst>
      </pc:sldChg>
      <pc:sldChg chg="del">
        <pc:chgData name="Denise Helena dos Santos" userId="86e6917b-c740-42c9-bf51-165abdc6be31" providerId="ADAL" clId="{A516B358-BD61-43C4-A4EF-BBA3242B5280}" dt="2024-01-07T20:21:15.400" v="4110" actId="47"/>
        <pc:sldMkLst>
          <pc:docMk/>
          <pc:sldMk cId="433475396" sldId="285"/>
        </pc:sldMkLst>
      </pc:sldChg>
      <pc:sldChg chg="del">
        <pc:chgData name="Denise Helena dos Santos" userId="86e6917b-c740-42c9-bf51-165abdc6be31" providerId="ADAL" clId="{A516B358-BD61-43C4-A4EF-BBA3242B5280}" dt="2024-01-07T20:21:23.968" v="4114" actId="47"/>
        <pc:sldMkLst>
          <pc:docMk/>
          <pc:sldMk cId="3453801390" sldId="286"/>
        </pc:sldMkLst>
      </pc:sldChg>
      <pc:sldChg chg="del">
        <pc:chgData name="Denise Helena dos Santos" userId="86e6917b-c740-42c9-bf51-165abdc6be31" providerId="ADAL" clId="{A516B358-BD61-43C4-A4EF-BBA3242B5280}" dt="2024-01-07T20:21:25.355" v="4115" actId="47"/>
        <pc:sldMkLst>
          <pc:docMk/>
          <pc:sldMk cId="1384539025" sldId="287"/>
        </pc:sldMkLst>
      </pc:sldChg>
      <pc:sldChg chg="del">
        <pc:chgData name="Denise Helena dos Santos" userId="86e6917b-c740-42c9-bf51-165abdc6be31" providerId="ADAL" clId="{A516B358-BD61-43C4-A4EF-BBA3242B5280}" dt="2024-01-07T20:21:17.198" v="4111" actId="47"/>
        <pc:sldMkLst>
          <pc:docMk/>
          <pc:sldMk cId="2722422612" sldId="288"/>
        </pc:sldMkLst>
      </pc:sldChg>
      <pc:sldChg chg="modSp mod">
        <pc:chgData name="Denise Helena dos Santos" userId="86e6917b-c740-42c9-bf51-165abdc6be31" providerId="ADAL" clId="{A516B358-BD61-43C4-A4EF-BBA3242B5280}" dt="2024-01-07T21:59:43.203" v="5059" actId="207"/>
        <pc:sldMkLst>
          <pc:docMk/>
          <pc:sldMk cId="844018189" sldId="289"/>
        </pc:sldMkLst>
        <pc:spChg chg="mod">
          <ac:chgData name="Denise Helena dos Santos" userId="86e6917b-c740-42c9-bf51-165abdc6be31" providerId="ADAL" clId="{A516B358-BD61-43C4-A4EF-BBA3242B5280}" dt="2024-01-07T21:59:43.203" v="5059" actId="207"/>
          <ac:spMkLst>
            <pc:docMk/>
            <pc:sldMk cId="844018189" sldId="289"/>
            <ac:spMk id="2" creationId="{00000000-0000-0000-0000-000000000000}"/>
          </ac:spMkLst>
        </pc:spChg>
      </pc:sldChg>
      <pc:sldChg chg="modSp mod">
        <pc:chgData name="Denise Helena dos Santos" userId="86e6917b-c740-42c9-bf51-165abdc6be31" providerId="ADAL" clId="{A516B358-BD61-43C4-A4EF-BBA3242B5280}" dt="2024-01-07T21:51:44.217" v="5047" actId="6549"/>
        <pc:sldMkLst>
          <pc:docMk/>
          <pc:sldMk cId="3402641801" sldId="290"/>
        </pc:sldMkLst>
        <pc:spChg chg="mod">
          <ac:chgData name="Denise Helena dos Santos" userId="86e6917b-c740-42c9-bf51-165abdc6be31" providerId="ADAL" clId="{A516B358-BD61-43C4-A4EF-BBA3242B5280}" dt="2024-01-07T21:51:44.217" v="5047" actId="6549"/>
          <ac:spMkLst>
            <pc:docMk/>
            <pc:sldMk cId="3402641801" sldId="290"/>
            <ac:spMk id="2" creationId="{00000000-0000-0000-0000-000000000000}"/>
          </ac:spMkLst>
        </pc:spChg>
      </pc:sldChg>
      <pc:sldChg chg="addSp delSp modSp mod ord">
        <pc:chgData name="Denise Helena dos Santos" userId="86e6917b-c740-42c9-bf51-165abdc6be31" providerId="ADAL" clId="{A516B358-BD61-43C4-A4EF-BBA3242B5280}" dt="2024-01-07T22:59:54.624" v="5896" actId="20577"/>
        <pc:sldMkLst>
          <pc:docMk/>
          <pc:sldMk cId="1877936287" sldId="291"/>
        </pc:sldMkLst>
        <pc:spChg chg="mod">
          <ac:chgData name="Denise Helena dos Santos" userId="86e6917b-c740-42c9-bf51-165abdc6be31" providerId="ADAL" clId="{A516B358-BD61-43C4-A4EF-BBA3242B5280}" dt="2024-01-07T22:57:23.819" v="5881" actId="1076"/>
          <ac:spMkLst>
            <pc:docMk/>
            <pc:sldMk cId="1877936287" sldId="291"/>
            <ac:spMk id="2" creationId="{00000000-0000-0000-0000-000000000000}"/>
          </ac:spMkLst>
        </pc:spChg>
        <pc:spChg chg="add mod">
          <ac:chgData name="Denise Helena dos Santos" userId="86e6917b-c740-42c9-bf51-165abdc6be31" providerId="ADAL" clId="{A516B358-BD61-43C4-A4EF-BBA3242B5280}" dt="2024-01-07T22:45:06.978" v="5673" actId="207"/>
          <ac:spMkLst>
            <pc:docMk/>
            <pc:sldMk cId="1877936287" sldId="291"/>
            <ac:spMk id="6" creationId="{9DE89017-0E25-40CF-0502-E27FDE203E5F}"/>
          </ac:spMkLst>
        </pc:spChg>
        <pc:spChg chg="add del mod">
          <ac:chgData name="Denise Helena dos Santos" userId="86e6917b-c740-42c9-bf51-165abdc6be31" providerId="ADAL" clId="{A516B358-BD61-43C4-A4EF-BBA3242B5280}" dt="2024-01-07T22:25:15.778" v="5470" actId="478"/>
          <ac:spMkLst>
            <pc:docMk/>
            <pc:sldMk cId="1877936287" sldId="291"/>
            <ac:spMk id="7" creationId="{8A249F72-F173-0618-AA50-B3C6B4D56F56}"/>
          </ac:spMkLst>
        </pc:spChg>
        <pc:spChg chg="add del mod">
          <ac:chgData name="Denise Helena dos Santos" userId="86e6917b-c740-42c9-bf51-165abdc6be31" providerId="ADAL" clId="{A516B358-BD61-43C4-A4EF-BBA3242B5280}" dt="2024-01-07T22:28:26.995" v="5511" actId="478"/>
          <ac:spMkLst>
            <pc:docMk/>
            <pc:sldMk cId="1877936287" sldId="291"/>
            <ac:spMk id="12" creationId="{5386D161-A065-A13D-B728-9AF0764244A5}"/>
          </ac:spMkLst>
        </pc:spChg>
        <pc:spChg chg="add mod">
          <ac:chgData name="Denise Helena dos Santos" userId="86e6917b-c740-42c9-bf51-165abdc6be31" providerId="ADAL" clId="{A516B358-BD61-43C4-A4EF-BBA3242B5280}" dt="2024-01-07T22:57:55.430" v="5882" actId="207"/>
          <ac:spMkLst>
            <pc:docMk/>
            <pc:sldMk cId="1877936287" sldId="291"/>
            <ac:spMk id="13" creationId="{363536CE-7604-0B43-5D6C-62384EF33B13}"/>
          </ac:spMkLst>
        </pc:spChg>
        <pc:spChg chg="add mod">
          <ac:chgData name="Denise Helena dos Santos" userId="86e6917b-c740-42c9-bf51-165abdc6be31" providerId="ADAL" clId="{A516B358-BD61-43C4-A4EF-BBA3242B5280}" dt="2024-01-07T22:59:54.624" v="5896" actId="20577"/>
          <ac:spMkLst>
            <pc:docMk/>
            <pc:sldMk cId="1877936287" sldId="291"/>
            <ac:spMk id="14" creationId="{CF73C8ED-2341-EAC0-FBD0-8BD0DF201638}"/>
          </ac:spMkLst>
        </pc:spChg>
        <pc:graphicFrameChg chg="add del mod modGraphic">
          <ac:chgData name="Denise Helena dos Santos" userId="86e6917b-c740-42c9-bf51-165abdc6be31" providerId="ADAL" clId="{A516B358-BD61-43C4-A4EF-BBA3242B5280}" dt="2024-01-07T22:03:51.358" v="5066" actId="478"/>
          <ac:graphicFrameMkLst>
            <pc:docMk/>
            <pc:sldMk cId="1877936287" sldId="291"/>
            <ac:graphicFrameMk id="3" creationId="{67FA081E-3332-8C0D-C2EF-EEA2D912C313}"/>
          </ac:graphicFrameMkLst>
        </pc:graphicFrameChg>
        <pc:graphicFrameChg chg="add mod modGraphic">
          <ac:chgData name="Denise Helena dos Santos" userId="86e6917b-c740-42c9-bf51-165abdc6be31" providerId="ADAL" clId="{A516B358-BD61-43C4-A4EF-BBA3242B5280}" dt="2024-01-07T22:32:03.516" v="5536" actId="692"/>
          <ac:graphicFrameMkLst>
            <pc:docMk/>
            <pc:sldMk cId="1877936287" sldId="291"/>
            <ac:graphicFrameMk id="4" creationId="{5C051951-ACEF-A357-0520-59C578173B9F}"/>
          </ac:graphicFrameMkLst>
        </pc:graphicFrameChg>
        <pc:graphicFrameChg chg="add mod modGraphic">
          <ac:chgData name="Denise Helena dos Santos" userId="86e6917b-c740-42c9-bf51-165abdc6be31" providerId="ADAL" clId="{A516B358-BD61-43C4-A4EF-BBA3242B5280}" dt="2024-01-07T22:46:43.383" v="5849" actId="14100"/>
          <ac:graphicFrameMkLst>
            <pc:docMk/>
            <pc:sldMk cId="1877936287" sldId="291"/>
            <ac:graphicFrameMk id="5" creationId="{CBD006AE-0BF6-1D99-6F76-C60ED1DC5022}"/>
          </ac:graphicFrameMkLst>
        </pc:graphicFrameChg>
        <pc:picChg chg="del">
          <ac:chgData name="Denise Helena dos Santos" userId="86e6917b-c740-42c9-bf51-165abdc6be31" providerId="ADAL" clId="{A516B358-BD61-43C4-A4EF-BBA3242B5280}" dt="2024-01-07T20:21:32.420" v="4116" actId="478"/>
          <ac:picMkLst>
            <pc:docMk/>
            <pc:sldMk cId="1877936287" sldId="291"/>
            <ac:picMk id="8" creationId="{950FD713-1A13-F2AF-D0C8-58B98516299C}"/>
          </ac:picMkLst>
        </pc:picChg>
        <pc:cxnChg chg="add del mod">
          <ac:chgData name="Denise Helena dos Santos" userId="86e6917b-c740-42c9-bf51-165abdc6be31" providerId="ADAL" clId="{A516B358-BD61-43C4-A4EF-BBA3242B5280}" dt="2024-01-07T22:25:55.650" v="5475" actId="478"/>
          <ac:cxnSpMkLst>
            <pc:docMk/>
            <pc:sldMk cId="1877936287" sldId="291"/>
            <ac:cxnSpMk id="10" creationId="{80E3C9BB-3108-24FC-7553-1D2DCF7BA8F7}"/>
          </ac:cxnSpMkLst>
        </pc:cxnChg>
      </pc:sldChg>
      <pc:sldChg chg="del">
        <pc:chgData name="Denise Helena dos Santos" userId="86e6917b-c740-42c9-bf51-165abdc6be31" providerId="ADAL" clId="{A516B358-BD61-43C4-A4EF-BBA3242B5280}" dt="2024-01-07T20:21:18.808" v="4112" actId="47"/>
        <pc:sldMkLst>
          <pc:docMk/>
          <pc:sldMk cId="685394125" sldId="292"/>
        </pc:sldMkLst>
      </pc:sldChg>
      <pc:sldChg chg="del">
        <pc:chgData name="Denise Helena dos Santos" userId="86e6917b-c740-42c9-bf51-165abdc6be31" providerId="ADAL" clId="{A516B358-BD61-43C4-A4EF-BBA3242B5280}" dt="2024-01-07T20:21:20.259" v="4113" actId="47"/>
        <pc:sldMkLst>
          <pc:docMk/>
          <pc:sldMk cId="1285635879" sldId="293"/>
        </pc:sldMkLst>
      </pc:sldChg>
      <pc:sldChg chg="addSp delSp modSp mod">
        <pc:chgData name="Denise Helena dos Santos" userId="86e6917b-c740-42c9-bf51-165abdc6be31" providerId="ADAL" clId="{A516B358-BD61-43C4-A4EF-BBA3242B5280}" dt="2024-01-07T22:37:19.771" v="5626" actId="113"/>
        <pc:sldMkLst>
          <pc:docMk/>
          <pc:sldMk cId="2822305632" sldId="294"/>
        </pc:sldMkLst>
        <pc:spChg chg="mod">
          <ac:chgData name="Denise Helena dos Santos" userId="86e6917b-c740-42c9-bf51-165abdc6be31" providerId="ADAL" clId="{A516B358-BD61-43C4-A4EF-BBA3242B5280}" dt="2024-01-07T17:13:40.228" v="1865" actId="20577"/>
          <ac:spMkLst>
            <pc:docMk/>
            <pc:sldMk cId="2822305632" sldId="294"/>
            <ac:spMk id="4" creationId="{BA751CC9-CBC5-A3E3-1C3C-3CE5CC2F17BD}"/>
          </ac:spMkLst>
        </pc:spChg>
        <pc:graphicFrameChg chg="add mod modGraphic">
          <ac:chgData name="Denise Helena dos Santos" userId="86e6917b-c740-42c9-bf51-165abdc6be31" providerId="ADAL" clId="{A516B358-BD61-43C4-A4EF-BBA3242B5280}" dt="2024-01-07T22:37:19.771" v="5626" actId="113"/>
          <ac:graphicFrameMkLst>
            <pc:docMk/>
            <pc:sldMk cId="2822305632" sldId="294"/>
            <ac:graphicFrameMk id="3" creationId="{DFAD094A-2FA5-BC79-C8A1-A4814309D74F}"/>
          </ac:graphicFrameMkLst>
        </pc:graphicFrameChg>
        <pc:picChg chg="del">
          <ac:chgData name="Denise Helena dos Santos" userId="86e6917b-c740-42c9-bf51-165abdc6be31" providerId="ADAL" clId="{A516B358-BD61-43C4-A4EF-BBA3242B5280}" dt="2024-01-07T16:59:47.938" v="1680" actId="478"/>
          <ac:picMkLst>
            <pc:docMk/>
            <pc:sldMk cId="2822305632" sldId="294"/>
            <ac:picMk id="6" creationId="{F5ADC34C-C1E3-CC23-B438-4567EA53D13E}"/>
          </ac:picMkLst>
        </pc:picChg>
      </pc:sldChg>
      <pc:sldChg chg="addSp delSp modSp mod delAnim modAnim">
        <pc:chgData name="Denise Helena dos Santos" userId="86e6917b-c740-42c9-bf51-165abdc6be31" providerId="ADAL" clId="{A516B358-BD61-43C4-A4EF-BBA3242B5280}" dt="2024-01-07T22:39:02.975" v="5663" actId="1076"/>
        <pc:sldMkLst>
          <pc:docMk/>
          <pc:sldMk cId="2391565562" sldId="295"/>
        </pc:sldMkLst>
        <pc:spChg chg="del mod">
          <ac:chgData name="Denise Helena dos Santos" userId="86e6917b-c740-42c9-bf51-165abdc6be31" providerId="ADAL" clId="{A516B358-BD61-43C4-A4EF-BBA3242B5280}" dt="2024-01-07T22:38:43.066" v="5639" actId="478"/>
          <ac:spMkLst>
            <pc:docMk/>
            <pc:sldMk cId="2391565562" sldId="295"/>
            <ac:spMk id="2" creationId="{00000000-0000-0000-0000-000000000000}"/>
          </ac:spMkLst>
        </pc:spChg>
        <pc:spChg chg="add mod">
          <ac:chgData name="Denise Helena dos Santos" userId="86e6917b-c740-42c9-bf51-165abdc6be31" providerId="ADAL" clId="{A516B358-BD61-43C4-A4EF-BBA3242B5280}" dt="2024-01-07T22:38:53.587" v="5661" actId="20577"/>
          <ac:spMkLst>
            <pc:docMk/>
            <pc:sldMk cId="2391565562" sldId="295"/>
            <ac:spMk id="7" creationId="{8A3EB922-C9E9-57E7-3CCC-B3D7BD20276D}"/>
          </ac:spMkLst>
        </pc:spChg>
        <pc:picChg chg="del">
          <ac:chgData name="Denise Helena dos Santos" userId="86e6917b-c740-42c9-bf51-165abdc6be31" providerId="ADAL" clId="{A516B358-BD61-43C4-A4EF-BBA3242B5280}" dt="2024-01-07T21:47:30.608" v="4972" actId="478"/>
          <ac:picMkLst>
            <pc:docMk/>
            <pc:sldMk cId="2391565562" sldId="295"/>
            <ac:picMk id="4" creationId="{40B6C01B-9435-F0A4-7AAC-D52BEDCEBCD6}"/>
          </ac:picMkLst>
        </pc:picChg>
        <pc:picChg chg="add mod">
          <ac:chgData name="Denise Helena dos Santos" userId="86e6917b-c740-42c9-bf51-165abdc6be31" providerId="ADAL" clId="{A516B358-BD61-43C4-A4EF-BBA3242B5280}" dt="2024-01-07T22:39:02.975" v="5663" actId="1076"/>
          <ac:picMkLst>
            <pc:docMk/>
            <pc:sldMk cId="2391565562" sldId="295"/>
            <ac:picMk id="5" creationId="{E48C7B4F-3B1D-F883-35CF-AFCD636D822A}"/>
          </ac:picMkLst>
        </pc:picChg>
      </pc:sldChg>
      <pc:sldChg chg="modSp add mod">
        <pc:chgData name="Denise Helena dos Santos" userId="86e6917b-c740-42c9-bf51-165abdc6be31" providerId="ADAL" clId="{A516B358-BD61-43C4-A4EF-BBA3242B5280}" dt="2024-01-07T22:37:07.139" v="5625" actId="20577"/>
        <pc:sldMkLst>
          <pc:docMk/>
          <pc:sldMk cId="2132573324" sldId="296"/>
        </pc:sldMkLst>
        <pc:graphicFrameChg chg="mod modGraphic">
          <ac:chgData name="Denise Helena dos Santos" userId="86e6917b-c740-42c9-bf51-165abdc6be31" providerId="ADAL" clId="{A516B358-BD61-43C4-A4EF-BBA3242B5280}" dt="2024-01-07T22:37:07.139" v="5625" actId="20577"/>
          <ac:graphicFrameMkLst>
            <pc:docMk/>
            <pc:sldMk cId="2132573324" sldId="296"/>
            <ac:graphicFrameMk id="3" creationId="{41C0D474-BF0F-41AC-F2AA-916A92C0DD80}"/>
          </ac:graphicFrameMkLst>
        </pc:graphicFrameChg>
      </pc:sldChg>
      <pc:sldChg chg="addSp delSp modSp add mod">
        <pc:chgData name="Denise Helena dos Santos" userId="86e6917b-c740-42c9-bf51-165abdc6be31" providerId="ADAL" clId="{A516B358-BD61-43C4-A4EF-BBA3242B5280}" dt="2024-01-07T20:12:27.609" v="3948" actId="14100"/>
        <pc:sldMkLst>
          <pc:docMk/>
          <pc:sldMk cId="1773876362" sldId="297"/>
        </pc:sldMkLst>
        <pc:spChg chg="mod">
          <ac:chgData name="Denise Helena dos Santos" userId="86e6917b-c740-42c9-bf51-165abdc6be31" providerId="ADAL" clId="{A516B358-BD61-43C4-A4EF-BBA3242B5280}" dt="2024-01-07T20:07:50.352" v="3937" actId="1076"/>
          <ac:spMkLst>
            <pc:docMk/>
            <pc:sldMk cId="1773876362" sldId="297"/>
            <ac:spMk id="4" creationId="{BA751CC9-CBC5-A3E3-1C3C-3CE5CC2F17BD}"/>
          </ac:spMkLst>
        </pc:spChg>
        <pc:spChg chg="del">
          <ac:chgData name="Denise Helena dos Santos" userId="86e6917b-c740-42c9-bf51-165abdc6be31" providerId="ADAL" clId="{A516B358-BD61-43C4-A4EF-BBA3242B5280}" dt="2024-01-07T20:07:49.096" v="3936" actId="478"/>
          <ac:spMkLst>
            <pc:docMk/>
            <pc:sldMk cId="1773876362" sldId="297"/>
            <ac:spMk id="20" creationId="{19539EBF-35AB-C7F4-0DAE-842E21E48FFE}"/>
          </ac:spMkLst>
        </pc:spChg>
        <pc:picChg chg="add mod">
          <ac:chgData name="Denise Helena dos Santos" userId="86e6917b-c740-42c9-bf51-165abdc6be31" providerId="ADAL" clId="{A516B358-BD61-43C4-A4EF-BBA3242B5280}" dt="2024-01-07T20:12:27.609" v="3948" actId="14100"/>
          <ac:picMkLst>
            <pc:docMk/>
            <pc:sldMk cId="1773876362" sldId="297"/>
            <ac:picMk id="6" creationId="{D78EC61E-25FD-0ED5-EB9C-7E2F1ABDD097}"/>
          </ac:picMkLst>
        </pc:picChg>
        <pc:picChg chg="del">
          <ac:chgData name="Denise Helena dos Santos" userId="86e6917b-c740-42c9-bf51-165abdc6be31" providerId="ADAL" clId="{A516B358-BD61-43C4-A4EF-BBA3242B5280}" dt="2024-01-07T20:07:41.144" v="3935" actId="478"/>
          <ac:picMkLst>
            <pc:docMk/>
            <pc:sldMk cId="1773876362" sldId="297"/>
            <ac:picMk id="14" creationId="{6A84A376-FA4A-9EA0-84B8-3FAF76BDA43B}"/>
          </ac:picMkLst>
        </pc:picChg>
      </pc:sldChg>
      <pc:sldChg chg="addSp delSp modSp add mod">
        <pc:chgData name="Denise Helena dos Santos" userId="86e6917b-c740-42c9-bf51-165abdc6be31" providerId="ADAL" clId="{A516B358-BD61-43C4-A4EF-BBA3242B5280}" dt="2024-01-07T22:56:32.314" v="5880" actId="20577"/>
        <pc:sldMkLst>
          <pc:docMk/>
          <pc:sldMk cId="818448842" sldId="298"/>
        </pc:sldMkLst>
        <pc:spChg chg="mod">
          <ac:chgData name="Denise Helena dos Santos" userId="86e6917b-c740-42c9-bf51-165abdc6be31" providerId="ADAL" clId="{A516B358-BD61-43C4-A4EF-BBA3242B5280}" dt="2024-01-07T20:59:23.428" v="4635" actId="20577"/>
          <ac:spMkLst>
            <pc:docMk/>
            <pc:sldMk cId="818448842" sldId="298"/>
            <ac:spMk id="2" creationId="{00000000-0000-0000-0000-000000000000}"/>
          </ac:spMkLst>
        </pc:spChg>
        <pc:spChg chg="del">
          <ac:chgData name="Denise Helena dos Santos" userId="86e6917b-c740-42c9-bf51-165abdc6be31" providerId="ADAL" clId="{A516B358-BD61-43C4-A4EF-BBA3242B5280}" dt="2024-01-07T20:54:23.945" v="4429" actId="478"/>
          <ac:spMkLst>
            <pc:docMk/>
            <pc:sldMk cId="818448842" sldId="298"/>
            <ac:spMk id="7" creationId="{F5939B50-39D5-68C3-C048-60C302D71AAB}"/>
          </ac:spMkLst>
        </pc:spChg>
        <pc:graphicFrameChg chg="add del mod modGraphic">
          <ac:chgData name="Denise Helena dos Santos" userId="86e6917b-c740-42c9-bf51-165abdc6be31" providerId="ADAL" clId="{A516B358-BD61-43C4-A4EF-BBA3242B5280}" dt="2024-01-07T21:05:06.148" v="4681" actId="478"/>
          <ac:graphicFrameMkLst>
            <pc:docMk/>
            <pc:sldMk cId="818448842" sldId="298"/>
            <ac:graphicFrameMk id="6" creationId="{89641889-82FF-E8BC-E3A2-436137A4371B}"/>
          </ac:graphicFrameMkLst>
        </pc:graphicFrameChg>
        <pc:graphicFrameChg chg="add del mod modGraphic">
          <ac:chgData name="Denise Helena dos Santos" userId="86e6917b-c740-42c9-bf51-165abdc6be31" providerId="ADAL" clId="{A516B358-BD61-43C4-A4EF-BBA3242B5280}" dt="2024-01-07T22:56:32.314" v="5880" actId="20577"/>
          <ac:graphicFrameMkLst>
            <pc:docMk/>
            <pc:sldMk cId="818448842" sldId="298"/>
            <ac:graphicFrameMk id="8" creationId="{95088BC4-3EA2-9627-05CF-B6446DA56556}"/>
          </ac:graphicFrameMkLst>
        </pc:graphicFrameChg>
        <pc:picChg chg="add del mod">
          <ac:chgData name="Denise Helena dos Santos" userId="86e6917b-c740-42c9-bf51-165abdc6be31" providerId="ADAL" clId="{A516B358-BD61-43C4-A4EF-BBA3242B5280}" dt="2024-01-07T21:03:09.379" v="4668" actId="21"/>
          <ac:picMkLst>
            <pc:docMk/>
            <pc:sldMk cId="818448842" sldId="298"/>
            <ac:picMk id="5" creationId="{4EDDA12B-B3E5-51AF-9F23-D82486484954}"/>
          </ac:picMkLst>
        </pc:picChg>
      </pc:sldChg>
      <pc:sldChg chg="new del">
        <pc:chgData name="Denise Helena dos Santos" userId="86e6917b-c740-42c9-bf51-165abdc6be31" providerId="ADAL" clId="{A516B358-BD61-43C4-A4EF-BBA3242B5280}" dt="2024-01-07T22:03:36.146" v="5063" actId="680"/>
        <pc:sldMkLst>
          <pc:docMk/>
          <pc:sldMk cId="2867367026" sldId="299"/>
        </pc:sldMkLst>
      </pc:sldChg>
      <pc:sldChg chg="modSp add">
        <pc:chgData name="Denise Helena dos Santos" userId="86e6917b-c740-42c9-bf51-165abdc6be31" providerId="ADAL" clId="{A516B358-BD61-43C4-A4EF-BBA3242B5280}" dt="2024-01-07T22:34:30.508" v="5554" actId="692"/>
        <pc:sldMkLst>
          <pc:docMk/>
          <pc:sldMk cId="3248126698" sldId="299"/>
        </pc:sldMkLst>
        <pc:graphicFrameChg chg="mod">
          <ac:chgData name="Denise Helena dos Santos" userId="86e6917b-c740-42c9-bf51-165abdc6be31" providerId="ADAL" clId="{A516B358-BD61-43C4-A4EF-BBA3242B5280}" dt="2024-01-07T22:34:30.508" v="5554" actId="692"/>
          <ac:graphicFrameMkLst>
            <pc:docMk/>
            <pc:sldMk cId="3248126698" sldId="299"/>
            <ac:graphicFrameMk id="3" creationId="{67FA081E-3332-8C0D-C2EF-EEA2D912C313}"/>
          </ac:graphicFrameMkLst>
        </pc:graphicFrameChg>
      </pc:sldChg>
    </pc:docChg>
  </pc:docChgLst>
  <pc:docChgLst>
    <pc:chgData name="Katia Makishi" userId="S::katia.makishi@cps.sp.gov.br::242624c0-f1a7-44e8-a185-b98ce9bf3f69" providerId="AD" clId="Web-{8C315EA6-8875-8681-ED88-B0FCC8D91AAA}"/>
    <pc:docChg chg="modSld">
      <pc:chgData name="Katia Makishi" userId="S::katia.makishi@cps.sp.gov.br::242624c0-f1a7-44e8-a185-b98ce9bf3f69" providerId="AD" clId="Web-{8C315EA6-8875-8681-ED88-B0FCC8D91AAA}" dt="2023-11-27T14:34:41.777" v="3" actId="1076"/>
      <pc:docMkLst>
        <pc:docMk/>
      </pc:docMkLst>
      <pc:sldChg chg="modSp">
        <pc:chgData name="Katia Makishi" userId="S::katia.makishi@cps.sp.gov.br::242624c0-f1a7-44e8-a185-b98ce9bf3f69" providerId="AD" clId="Web-{8C315EA6-8875-8681-ED88-B0FCC8D91AAA}" dt="2023-11-27T14:34:41.777" v="3" actId="1076"/>
        <pc:sldMkLst>
          <pc:docMk/>
          <pc:sldMk cId="767301799" sldId="280"/>
        </pc:sldMkLst>
        <pc:spChg chg="mod">
          <ac:chgData name="Katia Makishi" userId="S::katia.makishi@cps.sp.gov.br::242624c0-f1a7-44e8-a185-b98ce9bf3f69" providerId="AD" clId="Web-{8C315EA6-8875-8681-ED88-B0FCC8D91AAA}" dt="2023-11-27T14:34:41.777" v="3" actId="1076"/>
          <ac:spMkLst>
            <pc:docMk/>
            <pc:sldMk cId="767301799" sldId="280"/>
            <ac:spMk id="2" creationId="{00000000-0000-0000-0000-000000000000}"/>
          </ac:spMkLst>
        </pc:spChg>
      </pc:sldChg>
    </pc:docChg>
  </pc:docChgLst>
  <pc:docChgLst>
    <pc:chgData name="Denise Helena dos Santos" userId="86e6917b-c740-42c9-bf51-165abdc6be31" providerId="ADAL" clId="{9724D6B9-122F-46A9-9E3B-4525A71DE470}"/>
    <pc:docChg chg="undo custSel addSld modSld sldOrd">
      <pc:chgData name="Denise Helena dos Santos" userId="86e6917b-c740-42c9-bf51-165abdc6be31" providerId="ADAL" clId="{9724D6B9-122F-46A9-9E3B-4525A71DE470}" dt="2024-03-03T11:04:59.573" v="1617" actId="20577"/>
      <pc:docMkLst>
        <pc:docMk/>
      </pc:docMkLst>
      <pc:sldChg chg="modSp mod">
        <pc:chgData name="Denise Helena dos Santos" userId="86e6917b-c740-42c9-bf51-165abdc6be31" providerId="ADAL" clId="{9724D6B9-122F-46A9-9E3B-4525A71DE470}" dt="2024-03-02T22:01:03.714" v="1088" actId="6549"/>
        <pc:sldMkLst>
          <pc:docMk/>
          <pc:sldMk cId="0" sldId="256"/>
        </pc:sldMkLst>
        <pc:spChg chg="mod">
          <ac:chgData name="Denise Helena dos Santos" userId="86e6917b-c740-42c9-bf51-165abdc6be31" providerId="ADAL" clId="{9724D6B9-122F-46A9-9E3B-4525A71DE470}" dt="2024-03-02T22:01:03.714" v="1088" actId="6549"/>
          <ac:spMkLst>
            <pc:docMk/>
            <pc:sldMk cId="0" sldId="256"/>
            <ac:spMk id="30" creationId="{00000000-0000-0000-0000-000000000000}"/>
          </ac:spMkLst>
        </pc:spChg>
      </pc:sldChg>
      <pc:sldChg chg="modSp mod">
        <pc:chgData name="Denise Helena dos Santos" userId="86e6917b-c740-42c9-bf51-165abdc6be31" providerId="ADAL" clId="{9724D6B9-122F-46A9-9E3B-4525A71DE470}" dt="2024-03-02T22:16:27.126" v="1121" actId="20577"/>
        <pc:sldMkLst>
          <pc:docMk/>
          <pc:sldMk cId="3274056808" sldId="275"/>
        </pc:sldMkLst>
        <pc:graphicFrameChg chg="modGraphic">
          <ac:chgData name="Denise Helena dos Santos" userId="86e6917b-c740-42c9-bf51-165abdc6be31" providerId="ADAL" clId="{9724D6B9-122F-46A9-9E3B-4525A71DE470}" dt="2024-03-02T22:16:27.126" v="1121" actId="20577"/>
          <ac:graphicFrameMkLst>
            <pc:docMk/>
            <pc:sldMk cId="3274056808" sldId="275"/>
            <ac:graphicFrameMk id="3" creationId="{41C0D474-BF0F-41AC-F2AA-916A92C0DD80}"/>
          </ac:graphicFrameMkLst>
        </pc:graphicFrameChg>
      </pc:sldChg>
      <pc:sldChg chg="modSp mod">
        <pc:chgData name="Denise Helena dos Santos" userId="86e6917b-c740-42c9-bf51-165abdc6be31" providerId="ADAL" clId="{9724D6B9-122F-46A9-9E3B-4525A71DE470}" dt="2024-03-03T10:53:09.217" v="1331" actId="6549"/>
        <pc:sldMkLst>
          <pc:docMk/>
          <pc:sldMk cId="3121633905" sldId="276"/>
        </pc:sldMkLst>
        <pc:spChg chg="mod">
          <ac:chgData name="Denise Helena dos Santos" userId="86e6917b-c740-42c9-bf51-165abdc6be31" providerId="ADAL" clId="{9724D6B9-122F-46A9-9E3B-4525A71DE470}" dt="2024-03-03T10:53:09.217" v="1331" actId="6549"/>
          <ac:spMkLst>
            <pc:docMk/>
            <pc:sldMk cId="3121633905" sldId="276"/>
            <ac:spMk id="4" creationId="{BA751CC9-CBC5-A3E3-1C3C-3CE5CC2F17BD}"/>
          </ac:spMkLst>
        </pc:spChg>
        <pc:picChg chg="mod">
          <ac:chgData name="Denise Helena dos Santos" userId="86e6917b-c740-42c9-bf51-165abdc6be31" providerId="ADAL" clId="{9724D6B9-122F-46A9-9E3B-4525A71DE470}" dt="2024-01-13T20:00:20.500" v="790" actId="1076"/>
          <ac:picMkLst>
            <pc:docMk/>
            <pc:sldMk cId="3121633905" sldId="276"/>
            <ac:picMk id="9" creationId="{E4D52A33-B700-8005-D4E6-66BABF761274}"/>
          </ac:picMkLst>
        </pc:picChg>
      </pc:sldChg>
      <pc:sldChg chg="addSp delSp modSp mod">
        <pc:chgData name="Denise Helena dos Santos" userId="86e6917b-c740-42c9-bf51-165abdc6be31" providerId="ADAL" clId="{9724D6B9-122F-46A9-9E3B-4525A71DE470}" dt="2024-01-13T19:58:36.371" v="776" actId="1076"/>
        <pc:sldMkLst>
          <pc:docMk/>
          <pc:sldMk cId="767301799" sldId="280"/>
        </pc:sldMkLst>
        <pc:spChg chg="mod">
          <ac:chgData name="Denise Helena dos Santos" userId="86e6917b-c740-42c9-bf51-165abdc6be31" providerId="ADAL" clId="{9724D6B9-122F-46A9-9E3B-4525A71DE470}" dt="2024-01-13T19:58:30.771" v="774" actId="20577"/>
          <ac:spMkLst>
            <pc:docMk/>
            <pc:sldMk cId="767301799" sldId="280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9724D6B9-122F-46A9-9E3B-4525A71DE470}" dt="2024-01-13T19:47:45.367" v="403" actId="1076"/>
          <ac:spMkLst>
            <pc:docMk/>
            <pc:sldMk cId="767301799" sldId="280"/>
            <ac:spMk id="3" creationId="{71B0F8CB-C70B-DDA4-EF22-4AB6B3DAEA42}"/>
          </ac:spMkLst>
        </pc:spChg>
        <pc:spChg chg="del">
          <ac:chgData name="Denise Helena dos Santos" userId="86e6917b-c740-42c9-bf51-165abdc6be31" providerId="ADAL" clId="{9724D6B9-122F-46A9-9E3B-4525A71DE470}" dt="2024-01-13T19:30:15.252" v="124" actId="478"/>
          <ac:spMkLst>
            <pc:docMk/>
            <pc:sldMk cId="767301799" sldId="280"/>
            <ac:spMk id="7" creationId="{F5939B50-39D5-68C3-C048-60C302D71AAB}"/>
          </ac:spMkLst>
        </pc:spChg>
        <pc:spChg chg="add mod">
          <ac:chgData name="Denise Helena dos Santos" userId="86e6917b-c740-42c9-bf51-165abdc6be31" providerId="ADAL" clId="{9724D6B9-122F-46A9-9E3B-4525A71DE470}" dt="2024-01-13T19:58:36.371" v="776" actId="1076"/>
          <ac:spMkLst>
            <pc:docMk/>
            <pc:sldMk cId="767301799" sldId="280"/>
            <ac:spMk id="14" creationId="{97C19E67-4C9C-0C6D-E832-9D187A0D1FD9}"/>
          </ac:spMkLst>
        </pc:spChg>
        <pc:spChg chg="add mod">
          <ac:chgData name="Denise Helena dos Santos" userId="86e6917b-c740-42c9-bf51-165abdc6be31" providerId="ADAL" clId="{9724D6B9-122F-46A9-9E3B-4525A71DE470}" dt="2024-01-13T19:40:31.130" v="261" actId="208"/>
          <ac:spMkLst>
            <pc:docMk/>
            <pc:sldMk cId="767301799" sldId="280"/>
            <ac:spMk id="15" creationId="{58E58C7A-60A1-9764-D982-8C926BC8E06E}"/>
          </ac:spMkLst>
        </pc:spChg>
        <pc:spChg chg="add mod">
          <ac:chgData name="Denise Helena dos Santos" userId="86e6917b-c740-42c9-bf51-165abdc6be31" providerId="ADAL" clId="{9724D6B9-122F-46A9-9E3B-4525A71DE470}" dt="2024-01-13T19:44:46.974" v="376" actId="208"/>
          <ac:spMkLst>
            <pc:docMk/>
            <pc:sldMk cId="767301799" sldId="280"/>
            <ac:spMk id="16" creationId="{DC1F1C5E-B4B2-45FC-DAD7-1623FF160708}"/>
          </ac:spMkLst>
        </pc:spChg>
        <pc:picChg chg="add del mod">
          <ac:chgData name="Denise Helena dos Santos" userId="86e6917b-c740-42c9-bf51-165abdc6be31" providerId="ADAL" clId="{9724D6B9-122F-46A9-9E3B-4525A71DE470}" dt="2024-01-13T19:31:34.032" v="148" actId="478"/>
          <ac:picMkLst>
            <pc:docMk/>
            <pc:sldMk cId="767301799" sldId="280"/>
            <ac:picMk id="5" creationId="{D916279D-DD89-7CBF-97A4-76F8ED9EB9CF}"/>
          </ac:picMkLst>
        </pc:picChg>
        <pc:picChg chg="add del mod">
          <ac:chgData name="Denise Helena dos Santos" userId="86e6917b-c740-42c9-bf51-165abdc6be31" providerId="ADAL" clId="{9724D6B9-122F-46A9-9E3B-4525A71DE470}" dt="2024-01-13T19:31:43.872" v="154"/>
          <ac:picMkLst>
            <pc:docMk/>
            <pc:sldMk cId="767301799" sldId="280"/>
            <ac:picMk id="6" creationId="{6E930B3F-B0C4-CB81-9351-466444096A6F}"/>
          </ac:picMkLst>
        </pc:picChg>
        <pc:picChg chg="add mod">
          <ac:chgData name="Denise Helena dos Santos" userId="86e6917b-c740-42c9-bf51-165abdc6be31" providerId="ADAL" clId="{9724D6B9-122F-46A9-9E3B-4525A71DE470}" dt="2024-01-13T19:58:34.598" v="775" actId="1076"/>
          <ac:picMkLst>
            <pc:docMk/>
            <pc:sldMk cId="767301799" sldId="280"/>
            <ac:picMk id="9" creationId="{264510EE-ADD8-9C66-A43C-FE16CC54A27F}"/>
          </ac:picMkLst>
        </pc:picChg>
        <pc:picChg chg="add mod">
          <ac:chgData name="Denise Helena dos Santos" userId="86e6917b-c740-42c9-bf51-165abdc6be31" providerId="ADAL" clId="{9724D6B9-122F-46A9-9E3B-4525A71DE470}" dt="2024-01-13T19:45:08.934" v="384" actId="1076"/>
          <ac:picMkLst>
            <pc:docMk/>
            <pc:sldMk cId="767301799" sldId="280"/>
            <ac:picMk id="11" creationId="{EBBA3578-2487-CBFB-47B4-7D4A86D96CE6}"/>
          </ac:picMkLst>
        </pc:picChg>
        <pc:cxnChg chg="add del">
          <ac:chgData name="Denise Helena dos Santos" userId="86e6917b-c740-42c9-bf51-165abdc6be31" providerId="ADAL" clId="{9724D6B9-122F-46A9-9E3B-4525A71DE470}" dt="2024-01-13T19:38:46.951" v="245" actId="478"/>
          <ac:cxnSpMkLst>
            <pc:docMk/>
            <pc:sldMk cId="767301799" sldId="280"/>
            <ac:cxnSpMk id="13" creationId="{29C39B4C-0266-281C-317D-5B2742276E45}"/>
          </ac:cxnSpMkLst>
        </pc:cxnChg>
      </pc:sldChg>
      <pc:sldChg chg="modSp mod">
        <pc:chgData name="Denise Helena dos Santos" userId="86e6917b-c740-42c9-bf51-165abdc6be31" providerId="ADAL" clId="{9724D6B9-122F-46A9-9E3B-4525A71DE470}" dt="2024-01-13T20:38:31.158" v="1081" actId="114"/>
        <pc:sldMkLst>
          <pc:docMk/>
          <pc:sldMk cId="3402641801" sldId="290"/>
        </pc:sldMkLst>
        <pc:spChg chg="mod">
          <ac:chgData name="Denise Helena dos Santos" userId="86e6917b-c740-42c9-bf51-165abdc6be31" providerId="ADAL" clId="{9724D6B9-122F-46A9-9E3B-4525A71DE470}" dt="2024-01-13T20:38:31.158" v="1081" actId="114"/>
          <ac:spMkLst>
            <pc:docMk/>
            <pc:sldMk cId="3402641801" sldId="290"/>
            <ac:spMk id="2" creationId="{00000000-0000-0000-0000-000000000000}"/>
          </ac:spMkLst>
        </pc:spChg>
      </pc:sldChg>
      <pc:sldChg chg="addSp delSp modSp mod">
        <pc:chgData name="Denise Helena dos Santos" userId="86e6917b-c740-42c9-bf51-165abdc6be31" providerId="ADAL" clId="{9724D6B9-122F-46A9-9E3B-4525A71DE470}" dt="2024-03-03T11:03:36.953" v="1446" actId="1076"/>
        <pc:sldMkLst>
          <pc:docMk/>
          <pc:sldMk cId="1877936287" sldId="291"/>
        </pc:sldMkLst>
        <pc:spChg chg="add del mod">
          <ac:chgData name="Denise Helena dos Santos" userId="86e6917b-c740-42c9-bf51-165abdc6be31" providerId="ADAL" clId="{9724D6B9-122F-46A9-9E3B-4525A71DE470}" dt="2024-03-03T11:03:21.457" v="1442"/>
          <ac:spMkLst>
            <pc:docMk/>
            <pc:sldMk cId="1877936287" sldId="291"/>
            <ac:spMk id="3" creationId="{5195939E-9C91-9661-27B7-5B7853CB5F16}"/>
          </ac:spMkLst>
        </pc:spChg>
        <pc:spChg chg="mod">
          <ac:chgData name="Denise Helena dos Santos" userId="86e6917b-c740-42c9-bf51-165abdc6be31" providerId="ADAL" clId="{9724D6B9-122F-46A9-9E3B-4525A71DE470}" dt="2024-03-03T11:03:32.174" v="1445" actId="14100"/>
          <ac:spMkLst>
            <pc:docMk/>
            <pc:sldMk cId="1877936287" sldId="291"/>
            <ac:spMk id="14" creationId="{CF73C8ED-2341-EAC0-FBD0-8BD0DF201638}"/>
          </ac:spMkLst>
        </pc:spChg>
        <pc:graphicFrameChg chg="mod">
          <ac:chgData name="Denise Helena dos Santos" userId="86e6917b-c740-42c9-bf51-165abdc6be31" providerId="ADAL" clId="{9724D6B9-122F-46A9-9E3B-4525A71DE470}" dt="2024-03-03T11:03:36.953" v="1446" actId="1076"/>
          <ac:graphicFrameMkLst>
            <pc:docMk/>
            <pc:sldMk cId="1877936287" sldId="291"/>
            <ac:graphicFrameMk id="4" creationId="{5C051951-ACEF-A357-0520-59C578173B9F}"/>
          </ac:graphicFrameMkLst>
        </pc:graphicFrameChg>
      </pc:sldChg>
      <pc:sldChg chg="modSp mod">
        <pc:chgData name="Denise Helena dos Santos" userId="86e6917b-c740-42c9-bf51-165abdc6be31" providerId="ADAL" clId="{9724D6B9-122F-46A9-9E3B-4525A71DE470}" dt="2024-03-03T11:01:58.873" v="1338" actId="20577"/>
        <pc:sldMkLst>
          <pc:docMk/>
          <pc:sldMk cId="2822305632" sldId="294"/>
        </pc:sldMkLst>
        <pc:spChg chg="mod">
          <ac:chgData name="Denise Helena dos Santos" userId="86e6917b-c740-42c9-bf51-165abdc6be31" providerId="ADAL" clId="{9724D6B9-122F-46A9-9E3B-4525A71DE470}" dt="2024-03-03T10:57:55.705" v="1334" actId="14100"/>
          <ac:spMkLst>
            <pc:docMk/>
            <pc:sldMk cId="2822305632" sldId="294"/>
            <ac:spMk id="7" creationId="{ACDC33B4-FF7F-563C-B308-16AF9DDB2628}"/>
          </ac:spMkLst>
        </pc:spChg>
        <pc:graphicFrameChg chg="modGraphic">
          <ac:chgData name="Denise Helena dos Santos" userId="86e6917b-c740-42c9-bf51-165abdc6be31" providerId="ADAL" clId="{9724D6B9-122F-46A9-9E3B-4525A71DE470}" dt="2024-03-03T11:01:58.873" v="1338" actId="20577"/>
          <ac:graphicFrameMkLst>
            <pc:docMk/>
            <pc:sldMk cId="2822305632" sldId="294"/>
            <ac:graphicFrameMk id="3" creationId="{DFAD094A-2FA5-BC79-C8A1-A4814309D74F}"/>
          </ac:graphicFrameMkLst>
        </pc:graphicFrameChg>
      </pc:sldChg>
      <pc:sldChg chg="modSp mod">
        <pc:chgData name="Denise Helena dos Santos" userId="86e6917b-c740-42c9-bf51-165abdc6be31" providerId="ADAL" clId="{9724D6B9-122F-46A9-9E3B-4525A71DE470}" dt="2024-01-13T18:37:13.403" v="54" actId="207"/>
        <pc:sldMkLst>
          <pc:docMk/>
          <pc:sldMk cId="2132573324" sldId="296"/>
        </pc:sldMkLst>
        <pc:graphicFrameChg chg="modGraphic">
          <ac:chgData name="Denise Helena dos Santos" userId="86e6917b-c740-42c9-bf51-165abdc6be31" providerId="ADAL" clId="{9724D6B9-122F-46A9-9E3B-4525A71DE470}" dt="2024-01-13T18:37:13.403" v="54" actId="207"/>
          <ac:graphicFrameMkLst>
            <pc:docMk/>
            <pc:sldMk cId="2132573324" sldId="296"/>
            <ac:graphicFrameMk id="3" creationId="{41C0D474-BF0F-41AC-F2AA-916A92C0DD80}"/>
          </ac:graphicFrameMkLst>
        </pc:graphicFrameChg>
      </pc:sldChg>
      <pc:sldChg chg="modSp mod">
        <pc:chgData name="Denise Helena dos Santos" userId="86e6917b-c740-42c9-bf51-165abdc6be31" providerId="ADAL" clId="{9724D6B9-122F-46A9-9E3B-4525A71DE470}" dt="2024-03-03T11:04:59.573" v="1617" actId="20577"/>
        <pc:sldMkLst>
          <pc:docMk/>
          <pc:sldMk cId="818448842" sldId="298"/>
        </pc:sldMkLst>
        <pc:spChg chg="mod">
          <ac:chgData name="Denise Helena dos Santos" userId="86e6917b-c740-42c9-bf51-165abdc6be31" providerId="ADAL" clId="{9724D6B9-122F-46A9-9E3B-4525A71DE470}" dt="2024-01-13T19:47:15.570" v="399" actId="1076"/>
          <ac:spMkLst>
            <pc:docMk/>
            <pc:sldMk cId="818448842" sldId="298"/>
            <ac:spMk id="3" creationId="{71B0F8CB-C70B-DDA4-EF22-4AB6B3DAEA42}"/>
          </ac:spMkLst>
        </pc:spChg>
        <pc:graphicFrameChg chg="mod">
          <ac:chgData name="Denise Helena dos Santos" userId="86e6917b-c740-42c9-bf51-165abdc6be31" providerId="ADAL" clId="{9724D6B9-122F-46A9-9E3B-4525A71DE470}" dt="2024-03-03T11:04:59.573" v="1617" actId="20577"/>
          <ac:graphicFrameMkLst>
            <pc:docMk/>
            <pc:sldMk cId="818448842" sldId="298"/>
            <ac:graphicFrameMk id="8" creationId="{95088BC4-3EA2-9627-05CF-B6446DA56556}"/>
          </ac:graphicFrameMkLst>
        </pc:graphicFrameChg>
      </pc:sldChg>
      <pc:sldChg chg="modSp mod ord">
        <pc:chgData name="Denise Helena dos Santos" userId="86e6917b-c740-42c9-bf51-165abdc6be31" providerId="ADAL" clId="{9724D6B9-122F-46A9-9E3B-4525A71DE470}" dt="2024-02-04T00:48:22.284" v="1082" actId="207"/>
        <pc:sldMkLst>
          <pc:docMk/>
          <pc:sldMk cId="3248126698" sldId="299"/>
        </pc:sldMkLst>
        <pc:spChg chg="mod">
          <ac:chgData name="Denise Helena dos Santos" userId="86e6917b-c740-42c9-bf51-165abdc6be31" providerId="ADAL" clId="{9724D6B9-122F-46A9-9E3B-4525A71DE470}" dt="2024-01-13T20:14:23.494" v="894" actId="20577"/>
          <ac:spMkLst>
            <pc:docMk/>
            <pc:sldMk cId="3248126698" sldId="299"/>
            <ac:spMk id="2" creationId="{00000000-0000-0000-0000-000000000000}"/>
          </ac:spMkLst>
        </pc:spChg>
        <pc:graphicFrameChg chg="mod modGraphic">
          <ac:chgData name="Denise Helena dos Santos" userId="86e6917b-c740-42c9-bf51-165abdc6be31" providerId="ADAL" clId="{9724D6B9-122F-46A9-9E3B-4525A71DE470}" dt="2024-02-04T00:48:22.284" v="1082" actId="207"/>
          <ac:graphicFrameMkLst>
            <pc:docMk/>
            <pc:sldMk cId="3248126698" sldId="299"/>
            <ac:graphicFrameMk id="3" creationId="{67FA081E-3332-8C0D-C2EF-EEA2D912C313}"/>
          </ac:graphicFrameMkLst>
        </pc:graphicFrameChg>
      </pc:sldChg>
      <pc:sldChg chg="delSp modSp mod">
        <pc:chgData name="Denise Helena dos Santos" userId="86e6917b-c740-42c9-bf51-165abdc6be31" providerId="ADAL" clId="{9724D6B9-122F-46A9-9E3B-4525A71DE470}" dt="2024-01-13T19:32:32.122" v="158" actId="14100"/>
        <pc:sldMkLst>
          <pc:docMk/>
          <pc:sldMk cId="4203036844" sldId="300"/>
        </pc:sldMkLst>
        <pc:spChg chg="del">
          <ac:chgData name="Denise Helena dos Santos" userId="86e6917b-c740-42c9-bf51-165abdc6be31" providerId="ADAL" clId="{9724D6B9-122F-46A9-9E3B-4525A71DE470}" dt="2024-01-13T19:32:13.452" v="156" actId="478"/>
          <ac:spMkLst>
            <pc:docMk/>
            <pc:sldMk cId="4203036844" sldId="300"/>
            <ac:spMk id="9" creationId="{4C3E5337-C808-D943-0734-66A7225550EC}"/>
          </ac:spMkLst>
        </pc:spChg>
        <pc:picChg chg="mod">
          <ac:chgData name="Denise Helena dos Santos" userId="86e6917b-c740-42c9-bf51-165abdc6be31" providerId="ADAL" clId="{9724D6B9-122F-46A9-9E3B-4525A71DE470}" dt="2024-01-13T19:32:32.122" v="158" actId="14100"/>
          <ac:picMkLst>
            <pc:docMk/>
            <pc:sldMk cId="4203036844" sldId="300"/>
            <ac:picMk id="6" creationId="{3259BEF6-59FB-4301-0EF5-79CF82C2C050}"/>
          </ac:picMkLst>
        </pc:picChg>
        <pc:picChg chg="del">
          <ac:chgData name="Denise Helena dos Santos" userId="86e6917b-c740-42c9-bf51-165abdc6be31" providerId="ADAL" clId="{9724D6B9-122F-46A9-9E3B-4525A71DE470}" dt="2024-01-13T19:32:07.442" v="155" actId="21"/>
          <ac:picMkLst>
            <pc:docMk/>
            <pc:sldMk cId="4203036844" sldId="300"/>
            <ac:picMk id="8" creationId="{087ABFF5-215C-06F7-4B54-7430D3BC85AD}"/>
          </ac:picMkLst>
        </pc:picChg>
      </pc:sldChg>
      <pc:sldChg chg="delSp modSp add mod">
        <pc:chgData name="Denise Helena dos Santos" userId="86e6917b-c740-42c9-bf51-165abdc6be31" providerId="ADAL" clId="{9724D6B9-122F-46A9-9E3B-4525A71DE470}" dt="2024-01-13T20:25:45.821" v="896" actId="20577"/>
        <pc:sldMkLst>
          <pc:docMk/>
          <pc:sldMk cId="962723605" sldId="301"/>
        </pc:sldMkLst>
        <pc:spChg chg="mod">
          <ac:chgData name="Denise Helena dos Santos" userId="86e6917b-c740-42c9-bf51-165abdc6be31" providerId="ADAL" clId="{9724D6B9-122F-46A9-9E3B-4525A71DE470}" dt="2024-01-13T20:25:45.821" v="896" actId="20577"/>
          <ac:spMkLst>
            <pc:docMk/>
            <pc:sldMk cId="962723605" sldId="301"/>
            <ac:spMk id="2" creationId="{00000000-0000-0000-0000-000000000000}"/>
          </ac:spMkLst>
        </pc:spChg>
        <pc:picChg chg="del">
          <ac:chgData name="Denise Helena dos Santos" userId="86e6917b-c740-42c9-bf51-165abdc6be31" providerId="ADAL" clId="{9724D6B9-122F-46A9-9E3B-4525A71DE470}" dt="2024-01-13T19:49:17.648" v="425" actId="478"/>
          <ac:picMkLst>
            <pc:docMk/>
            <pc:sldMk cId="962723605" sldId="301"/>
            <ac:picMk id="9" creationId="{264510EE-ADD8-9C66-A43C-FE16CC54A27F}"/>
          </ac:picMkLst>
        </pc:picChg>
        <pc:picChg chg="del">
          <ac:chgData name="Denise Helena dos Santos" userId="86e6917b-c740-42c9-bf51-165abdc6be31" providerId="ADAL" clId="{9724D6B9-122F-46A9-9E3B-4525A71DE470}" dt="2024-01-13T19:49:15.310" v="424" actId="478"/>
          <ac:picMkLst>
            <pc:docMk/>
            <pc:sldMk cId="962723605" sldId="301"/>
            <ac:picMk id="11" creationId="{EBBA3578-2487-CBFB-47B4-7D4A86D96CE6}"/>
          </ac:picMkLst>
        </pc:picChg>
      </pc:sldChg>
    </pc:docChg>
  </pc:docChgLst>
  <pc:docChgLst>
    <pc:chgData name="Denise Helena dos Santos" userId="86e6917b-c740-42c9-bf51-165abdc6be31" providerId="ADAL" clId="{E64362AD-0828-491F-AF6F-75D09989F2C7}"/>
    <pc:docChg chg="undo redo custSel addSld modSld">
      <pc:chgData name="Denise Helena dos Santos" userId="86e6917b-c740-42c9-bf51-165abdc6be31" providerId="ADAL" clId="{E64362AD-0828-491F-AF6F-75D09989F2C7}" dt="2023-11-25T19:46:01.889" v="1816" actId="20577"/>
      <pc:docMkLst>
        <pc:docMk/>
      </pc:docMkLst>
      <pc:sldChg chg="delSp modSp mod">
        <pc:chgData name="Denise Helena dos Santos" userId="86e6917b-c740-42c9-bf51-165abdc6be31" providerId="ADAL" clId="{E64362AD-0828-491F-AF6F-75D09989F2C7}" dt="2023-11-25T17:29:31.110" v="1180" actId="478"/>
        <pc:sldMkLst>
          <pc:docMk/>
          <pc:sldMk cId="0" sldId="256"/>
        </pc:sldMkLst>
        <pc:spChg chg="del mod">
          <ac:chgData name="Denise Helena dos Santos" userId="86e6917b-c740-42c9-bf51-165abdc6be31" providerId="ADAL" clId="{E64362AD-0828-491F-AF6F-75D09989F2C7}" dt="2023-11-25T17:29:31.110" v="1180" actId="478"/>
          <ac:spMkLst>
            <pc:docMk/>
            <pc:sldMk cId="0" sldId="256"/>
            <ac:spMk id="31" creationId="{8167D0CB-B1B4-C369-A60B-7A93BB0F16D1}"/>
          </ac:spMkLst>
        </pc:spChg>
      </pc:sldChg>
      <pc:sldChg chg="addSp delSp modSp mod">
        <pc:chgData name="Denise Helena dos Santos" userId="86e6917b-c740-42c9-bf51-165abdc6be31" providerId="ADAL" clId="{E64362AD-0828-491F-AF6F-75D09989F2C7}" dt="2023-11-25T19:31:38.292" v="1540" actId="6549"/>
        <pc:sldMkLst>
          <pc:docMk/>
          <pc:sldMk cId="0" sldId="257"/>
        </pc:sldMkLst>
        <pc:spChg chg="mod">
          <ac:chgData name="Denise Helena dos Santos" userId="86e6917b-c740-42c9-bf51-165abdc6be31" providerId="ADAL" clId="{E64362AD-0828-491F-AF6F-75D09989F2C7}" dt="2023-11-25T19:31:38.292" v="1540" actId="6549"/>
          <ac:spMkLst>
            <pc:docMk/>
            <pc:sldMk cId="0" sldId="257"/>
            <ac:spMk id="2" creationId="{00000000-0000-0000-0000-000000000000}"/>
          </ac:spMkLst>
        </pc:spChg>
        <pc:spChg chg="add del mod">
          <ac:chgData name="Denise Helena dos Santos" userId="86e6917b-c740-42c9-bf51-165abdc6be31" providerId="ADAL" clId="{E64362AD-0828-491F-AF6F-75D09989F2C7}" dt="2023-11-25T17:29:19.342" v="1178" actId="1076"/>
          <ac:spMkLst>
            <pc:docMk/>
            <pc:sldMk cId="0" sldId="257"/>
            <ac:spMk id="3" creationId="{A45DB243-7A79-744C-0D74-55C867B4B3FD}"/>
          </ac:spMkLst>
        </pc:spChg>
      </pc:sldChg>
      <pc:sldChg chg="modSp mod">
        <pc:chgData name="Denise Helena dos Santos" userId="86e6917b-c740-42c9-bf51-165abdc6be31" providerId="ADAL" clId="{E64362AD-0828-491F-AF6F-75D09989F2C7}" dt="2023-11-25T19:24:41.130" v="1504" actId="6549"/>
        <pc:sldMkLst>
          <pc:docMk/>
          <pc:sldMk cId="0" sldId="258"/>
        </pc:sldMkLst>
        <pc:spChg chg="mod">
          <ac:chgData name="Denise Helena dos Santos" userId="86e6917b-c740-42c9-bf51-165abdc6be31" providerId="ADAL" clId="{E64362AD-0828-491F-AF6F-75D09989F2C7}" dt="2023-11-25T17:29:48.198" v="1182" actId="1076"/>
          <ac:spMkLst>
            <pc:docMk/>
            <pc:sldMk cId="0" sldId="258"/>
            <ac:spMk id="2" creationId="{A87A2F0B-4746-2BBC-D5E8-937175418F56}"/>
          </ac:spMkLst>
        </pc:spChg>
        <pc:spChg chg="mod">
          <ac:chgData name="Denise Helena dos Santos" userId="86e6917b-c740-42c9-bf51-165abdc6be31" providerId="ADAL" clId="{E64362AD-0828-491F-AF6F-75D09989F2C7}" dt="2023-11-25T19:24:41.130" v="1504" actId="6549"/>
          <ac:spMkLst>
            <pc:docMk/>
            <pc:sldMk cId="0" sldId="258"/>
            <ac:spMk id="4" creationId="{BA751CC9-CBC5-A3E3-1C3C-3CE5CC2F17BD}"/>
          </ac:spMkLst>
        </pc:spChg>
      </pc:sldChg>
      <pc:sldChg chg="modSp mod">
        <pc:chgData name="Denise Helena dos Santos" userId="86e6917b-c740-42c9-bf51-165abdc6be31" providerId="ADAL" clId="{E64362AD-0828-491F-AF6F-75D09989F2C7}" dt="2023-11-25T18:49:10.335" v="1398" actId="1076"/>
        <pc:sldMkLst>
          <pc:docMk/>
          <pc:sldMk cId="0" sldId="273"/>
        </pc:sldMkLst>
        <pc:spChg chg="mod">
          <ac:chgData name="Denise Helena dos Santos" userId="86e6917b-c740-42c9-bf51-165abdc6be31" providerId="ADAL" clId="{E64362AD-0828-491F-AF6F-75D09989F2C7}" dt="2023-11-25T18:49:10.335" v="1398" actId="1076"/>
          <ac:spMkLst>
            <pc:docMk/>
            <pc:sldMk cId="0" sldId="273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E64362AD-0828-491F-AF6F-75D09989F2C7}" dt="2023-11-25T18:49:04.201" v="1397" actId="14100"/>
          <ac:spMkLst>
            <pc:docMk/>
            <pc:sldMk cId="0" sldId="273"/>
            <ac:spMk id="41" creationId="{9E92D050-8F15-21C6-8371-4E57708F0699}"/>
          </ac:spMkLst>
        </pc:spChg>
      </pc:sldChg>
      <pc:sldChg chg="modSp mod">
        <pc:chgData name="Denise Helena dos Santos" userId="86e6917b-c740-42c9-bf51-165abdc6be31" providerId="ADAL" clId="{E64362AD-0828-491F-AF6F-75D09989F2C7}" dt="2023-11-25T19:31:21.788" v="1538" actId="20577"/>
        <pc:sldMkLst>
          <pc:docMk/>
          <pc:sldMk cId="3274056808" sldId="275"/>
        </pc:sldMkLst>
        <pc:spChg chg="mod">
          <ac:chgData name="Denise Helena dos Santos" userId="86e6917b-c740-42c9-bf51-165abdc6be31" providerId="ADAL" clId="{E64362AD-0828-491F-AF6F-75D09989F2C7}" dt="2023-11-25T17:35:03.137" v="1213" actId="1076"/>
          <ac:spMkLst>
            <pc:docMk/>
            <pc:sldMk cId="3274056808" sldId="275"/>
            <ac:spMk id="2" creationId="{63228C86-EAFD-7E55-A379-2806A2F75E93}"/>
          </ac:spMkLst>
        </pc:spChg>
        <pc:spChg chg="mod">
          <ac:chgData name="Denise Helena dos Santos" userId="86e6917b-c740-42c9-bf51-165abdc6be31" providerId="ADAL" clId="{E64362AD-0828-491F-AF6F-75D09989F2C7}" dt="2023-11-25T19:31:21.788" v="1538" actId="20577"/>
          <ac:spMkLst>
            <pc:docMk/>
            <pc:sldMk cId="3274056808" sldId="275"/>
            <ac:spMk id="4" creationId="{BA751CC9-CBC5-A3E3-1C3C-3CE5CC2F17BD}"/>
          </ac:spMkLst>
        </pc:spChg>
      </pc:sldChg>
      <pc:sldChg chg="modSp mod">
        <pc:chgData name="Denise Helena dos Santos" userId="86e6917b-c740-42c9-bf51-165abdc6be31" providerId="ADAL" clId="{E64362AD-0828-491F-AF6F-75D09989F2C7}" dt="2023-11-25T18:39:12.896" v="1341" actId="1076"/>
        <pc:sldMkLst>
          <pc:docMk/>
          <pc:sldMk cId="3121633905" sldId="276"/>
        </pc:sldMkLst>
        <pc:spChg chg="mod">
          <ac:chgData name="Denise Helena dos Santos" userId="86e6917b-c740-42c9-bf51-165abdc6be31" providerId="ADAL" clId="{E64362AD-0828-491F-AF6F-75D09989F2C7}" dt="2023-11-25T18:39:12.896" v="1341" actId="1076"/>
          <ac:spMkLst>
            <pc:docMk/>
            <pc:sldMk cId="3121633905" sldId="276"/>
            <ac:spMk id="2" creationId="{9C70FA78-EFB5-F763-122E-A27FAFD727F7}"/>
          </ac:spMkLst>
        </pc:spChg>
        <pc:spChg chg="mod">
          <ac:chgData name="Denise Helena dos Santos" userId="86e6917b-c740-42c9-bf51-165abdc6be31" providerId="ADAL" clId="{E64362AD-0828-491F-AF6F-75D09989F2C7}" dt="2023-11-25T17:33:21.555" v="1202" actId="6549"/>
          <ac:spMkLst>
            <pc:docMk/>
            <pc:sldMk cId="3121633905" sldId="276"/>
            <ac:spMk id="4" creationId="{BA751CC9-CBC5-A3E3-1C3C-3CE5CC2F17BD}"/>
          </ac:spMkLst>
        </pc:spChg>
        <pc:picChg chg="mod">
          <ac:chgData name="Denise Helena dos Santos" userId="86e6917b-c740-42c9-bf51-165abdc6be31" providerId="ADAL" clId="{E64362AD-0828-491F-AF6F-75D09989F2C7}" dt="2023-11-25T17:33:26.455" v="1203" actId="14100"/>
          <ac:picMkLst>
            <pc:docMk/>
            <pc:sldMk cId="3121633905" sldId="276"/>
            <ac:picMk id="6" creationId="{68A2938F-14DD-40CB-28FE-EA7F6F5F4A20}"/>
          </ac:picMkLst>
        </pc:picChg>
      </pc:sldChg>
      <pc:sldChg chg="modSp mod">
        <pc:chgData name="Denise Helena dos Santos" userId="86e6917b-c740-42c9-bf51-165abdc6be31" providerId="ADAL" clId="{E64362AD-0828-491F-AF6F-75D09989F2C7}" dt="2023-11-25T17:35:23.983" v="1215" actId="1076"/>
        <pc:sldMkLst>
          <pc:docMk/>
          <pc:sldMk cId="2126612192" sldId="277"/>
        </pc:sldMkLst>
        <pc:spChg chg="mod">
          <ac:chgData name="Denise Helena dos Santos" userId="86e6917b-c740-42c9-bf51-165abdc6be31" providerId="ADAL" clId="{E64362AD-0828-491F-AF6F-75D09989F2C7}" dt="2023-11-25T17:35:23.983" v="1215" actId="1076"/>
          <ac:spMkLst>
            <pc:docMk/>
            <pc:sldMk cId="2126612192" sldId="277"/>
            <ac:spMk id="2" creationId="{078E5515-DCE4-47A1-B630-280F3B194A5C}"/>
          </ac:spMkLst>
        </pc:spChg>
        <pc:picChg chg="mod">
          <ac:chgData name="Denise Helena dos Santos" userId="86e6917b-c740-42c9-bf51-165abdc6be31" providerId="ADAL" clId="{E64362AD-0828-491F-AF6F-75D09989F2C7}" dt="2023-11-25T14:46:38.994" v="1"/>
          <ac:picMkLst>
            <pc:docMk/>
            <pc:sldMk cId="2126612192" sldId="277"/>
            <ac:picMk id="10" creationId="{D46D2AE2-FD24-E915-BA08-70AE5B1F88D4}"/>
          </ac:picMkLst>
        </pc:picChg>
        <pc:picChg chg="mod">
          <ac:chgData name="Denise Helena dos Santos" userId="86e6917b-c740-42c9-bf51-165abdc6be31" providerId="ADAL" clId="{E64362AD-0828-491F-AF6F-75D09989F2C7}" dt="2023-11-25T14:52:07.937" v="5"/>
          <ac:picMkLst>
            <pc:docMk/>
            <pc:sldMk cId="2126612192" sldId="277"/>
            <ac:picMk id="14" creationId="{B11EC4E1-8B05-5CFE-534F-DDB644BAB24D}"/>
          </ac:picMkLst>
        </pc:picChg>
        <pc:picChg chg="mod">
          <ac:chgData name="Denise Helena dos Santos" userId="86e6917b-c740-42c9-bf51-165abdc6be31" providerId="ADAL" clId="{E64362AD-0828-491F-AF6F-75D09989F2C7}" dt="2023-11-25T14:47:10.073" v="4"/>
          <ac:picMkLst>
            <pc:docMk/>
            <pc:sldMk cId="2126612192" sldId="277"/>
            <ac:picMk id="16" creationId="{C1BCA99B-742D-056C-6704-A238D3DB936B}"/>
          </ac:picMkLst>
        </pc:picChg>
        <pc:picChg chg="mod">
          <ac:chgData name="Denise Helena dos Santos" userId="86e6917b-c740-42c9-bf51-165abdc6be31" providerId="ADAL" clId="{E64362AD-0828-491F-AF6F-75D09989F2C7}" dt="2023-11-25T14:46:58.958" v="3"/>
          <ac:picMkLst>
            <pc:docMk/>
            <pc:sldMk cId="2126612192" sldId="277"/>
            <ac:picMk id="17" creationId="{406B8F09-D5D3-6EDC-7D9A-2D8699522D5D}"/>
          </ac:picMkLst>
        </pc:picChg>
      </pc:sldChg>
      <pc:sldChg chg="modSp mod">
        <pc:chgData name="Denise Helena dos Santos" userId="86e6917b-c740-42c9-bf51-165abdc6be31" providerId="ADAL" clId="{E64362AD-0828-491F-AF6F-75D09989F2C7}" dt="2023-11-25T17:35:47.336" v="1217" actId="1076"/>
        <pc:sldMkLst>
          <pc:docMk/>
          <pc:sldMk cId="70562759" sldId="278"/>
        </pc:sldMkLst>
        <pc:spChg chg="mod">
          <ac:chgData name="Denise Helena dos Santos" userId="86e6917b-c740-42c9-bf51-165abdc6be31" providerId="ADAL" clId="{E64362AD-0828-491F-AF6F-75D09989F2C7}" dt="2023-11-25T17:35:47.336" v="1217" actId="1076"/>
          <ac:spMkLst>
            <pc:docMk/>
            <pc:sldMk cId="70562759" sldId="278"/>
            <ac:spMk id="2" creationId="{32814135-EB24-87AC-87D6-82689278332B}"/>
          </ac:spMkLst>
        </pc:spChg>
        <pc:picChg chg="mod">
          <ac:chgData name="Denise Helena dos Santos" userId="86e6917b-c740-42c9-bf51-165abdc6be31" providerId="ADAL" clId="{E64362AD-0828-491F-AF6F-75D09989F2C7}" dt="2023-11-25T14:52:32.524" v="8"/>
          <ac:picMkLst>
            <pc:docMk/>
            <pc:sldMk cId="70562759" sldId="278"/>
            <ac:picMk id="29" creationId="{D2E69C3E-0A2A-A01D-2C3E-149318812C5C}"/>
          </ac:picMkLst>
        </pc:picChg>
        <pc:picChg chg="mod">
          <ac:chgData name="Denise Helena dos Santos" userId="86e6917b-c740-42c9-bf51-165abdc6be31" providerId="ADAL" clId="{E64362AD-0828-491F-AF6F-75D09989F2C7}" dt="2023-11-25T14:52:39.626" v="9"/>
          <ac:picMkLst>
            <pc:docMk/>
            <pc:sldMk cId="70562759" sldId="278"/>
            <ac:picMk id="33" creationId="{FEA5E692-A1EA-21BC-729E-735A33517AE6}"/>
          </ac:picMkLst>
        </pc:picChg>
        <pc:picChg chg="mod">
          <ac:chgData name="Denise Helena dos Santos" userId="86e6917b-c740-42c9-bf51-165abdc6be31" providerId="ADAL" clId="{E64362AD-0828-491F-AF6F-75D09989F2C7}" dt="2023-11-25T14:52:56.922" v="11"/>
          <ac:picMkLst>
            <pc:docMk/>
            <pc:sldMk cId="70562759" sldId="278"/>
            <ac:picMk id="34" creationId="{43DA16D8-A243-94C1-EFF6-8E3425EB1CA5}"/>
          </ac:picMkLst>
        </pc:picChg>
      </pc:sldChg>
      <pc:sldChg chg="modSp mod">
        <pc:chgData name="Denise Helena dos Santos" userId="86e6917b-c740-42c9-bf51-165abdc6be31" providerId="ADAL" clId="{E64362AD-0828-491F-AF6F-75D09989F2C7}" dt="2023-11-25T19:36:57.016" v="1620" actId="20577"/>
        <pc:sldMkLst>
          <pc:docMk/>
          <pc:sldMk cId="2489737083" sldId="279"/>
        </pc:sldMkLst>
        <pc:spChg chg="mod">
          <ac:chgData name="Denise Helena dos Santos" userId="86e6917b-c740-42c9-bf51-165abdc6be31" providerId="ADAL" clId="{E64362AD-0828-491F-AF6F-75D09989F2C7}" dt="2023-11-25T18:10:45.971" v="1228" actId="1076"/>
          <ac:spMkLst>
            <pc:docMk/>
            <pc:sldMk cId="2489737083" sldId="279"/>
            <ac:spMk id="2" creationId="{7BC03D90-322F-F730-F388-C43F4D4C4E90}"/>
          </ac:spMkLst>
        </pc:spChg>
        <pc:spChg chg="mod">
          <ac:chgData name="Denise Helena dos Santos" userId="86e6917b-c740-42c9-bf51-165abdc6be31" providerId="ADAL" clId="{E64362AD-0828-491F-AF6F-75D09989F2C7}" dt="2023-11-25T19:36:57.016" v="1620" actId="20577"/>
          <ac:spMkLst>
            <pc:docMk/>
            <pc:sldMk cId="2489737083" sldId="279"/>
            <ac:spMk id="4" creationId="{BA751CC9-CBC5-A3E3-1C3C-3CE5CC2F17BD}"/>
          </ac:spMkLst>
        </pc:spChg>
      </pc:sldChg>
      <pc:sldChg chg="modSp mod">
        <pc:chgData name="Denise Helena dos Santos" userId="86e6917b-c740-42c9-bf51-165abdc6be31" providerId="ADAL" clId="{E64362AD-0828-491F-AF6F-75D09989F2C7}" dt="2023-11-25T19:32:03.894" v="1544" actId="123"/>
        <pc:sldMkLst>
          <pc:docMk/>
          <pc:sldMk cId="767301799" sldId="280"/>
        </pc:sldMkLst>
        <pc:spChg chg="mod">
          <ac:chgData name="Denise Helena dos Santos" userId="86e6917b-c740-42c9-bf51-165abdc6be31" providerId="ADAL" clId="{E64362AD-0828-491F-AF6F-75D09989F2C7}" dt="2023-11-25T19:32:03.894" v="1544" actId="123"/>
          <ac:spMkLst>
            <pc:docMk/>
            <pc:sldMk cId="767301799" sldId="280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E64362AD-0828-491F-AF6F-75D09989F2C7}" dt="2023-11-25T17:52:08.955" v="1223" actId="1076"/>
          <ac:spMkLst>
            <pc:docMk/>
            <pc:sldMk cId="767301799" sldId="280"/>
            <ac:spMk id="3" creationId="{71B0F8CB-C70B-DDA4-EF22-4AB6B3DAEA42}"/>
          </ac:spMkLst>
        </pc:spChg>
        <pc:picChg chg="mod">
          <ac:chgData name="Denise Helena dos Santos" userId="86e6917b-c740-42c9-bf51-165abdc6be31" providerId="ADAL" clId="{E64362AD-0828-491F-AF6F-75D09989F2C7}" dt="2023-11-25T17:51:55.537" v="1221" actId="1076"/>
          <ac:picMkLst>
            <pc:docMk/>
            <pc:sldMk cId="767301799" sldId="280"/>
            <ac:picMk id="7" creationId="{5100696D-4E00-37D4-8DFA-823257E64D1D}"/>
          </ac:picMkLst>
        </pc:picChg>
      </pc:sldChg>
      <pc:sldChg chg="modSp mod">
        <pc:chgData name="Denise Helena dos Santos" userId="86e6917b-c740-42c9-bf51-165abdc6be31" providerId="ADAL" clId="{E64362AD-0828-491F-AF6F-75D09989F2C7}" dt="2023-11-25T17:29:01.173" v="1176" actId="1076"/>
        <pc:sldMkLst>
          <pc:docMk/>
          <pc:sldMk cId="556977210" sldId="281"/>
        </pc:sldMkLst>
        <pc:spChg chg="mod">
          <ac:chgData name="Denise Helena dos Santos" userId="86e6917b-c740-42c9-bf51-165abdc6be31" providerId="ADAL" clId="{E64362AD-0828-491F-AF6F-75D09989F2C7}" dt="2023-11-25T17:29:01.173" v="1176" actId="1076"/>
          <ac:spMkLst>
            <pc:docMk/>
            <pc:sldMk cId="556977210" sldId="281"/>
            <ac:spMk id="3" creationId="{1DF31124-7CE6-809A-4B92-DD10121A1C6A}"/>
          </ac:spMkLst>
        </pc:spChg>
      </pc:sldChg>
      <pc:sldChg chg="modSp mod">
        <pc:chgData name="Denise Helena dos Santos" userId="86e6917b-c740-42c9-bf51-165abdc6be31" providerId="ADAL" clId="{E64362AD-0828-491F-AF6F-75D09989F2C7}" dt="2023-11-25T19:39:20.902" v="1624" actId="20577"/>
        <pc:sldMkLst>
          <pc:docMk/>
          <pc:sldMk cId="533932790" sldId="284"/>
        </pc:sldMkLst>
        <pc:spChg chg="mod">
          <ac:chgData name="Denise Helena dos Santos" userId="86e6917b-c740-42c9-bf51-165abdc6be31" providerId="ADAL" clId="{E64362AD-0828-491F-AF6F-75D09989F2C7}" dt="2023-11-25T19:39:20.902" v="1624" actId="20577"/>
          <ac:spMkLst>
            <pc:docMk/>
            <pc:sldMk cId="533932790" sldId="284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E64362AD-0828-491F-AF6F-75D09989F2C7}" dt="2023-11-25T18:13:25.681" v="1233" actId="1076"/>
          <ac:spMkLst>
            <pc:docMk/>
            <pc:sldMk cId="533932790" sldId="284"/>
            <ac:spMk id="3" creationId="{1ABCD730-C3E2-AF34-C5B0-FB254EEDA8B0}"/>
          </ac:spMkLst>
        </pc:spChg>
      </pc:sldChg>
      <pc:sldChg chg="modSp mod">
        <pc:chgData name="Denise Helena dos Santos" userId="86e6917b-c740-42c9-bf51-165abdc6be31" providerId="ADAL" clId="{E64362AD-0828-491F-AF6F-75D09989F2C7}" dt="2023-11-25T19:19:52.973" v="1486"/>
        <pc:sldMkLst>
          <pc:docMk/>
          <pc:sldMk cId="433475396" sldId="285"/>
        </pc:sldMkLst>
        <pc:spChg chg="mod">
          <ac:chgData name="Denise Helena dos Santos" userId="86e6917b-c740-42c9-bf51-165abdc6be31" providerId="ADAL" clId="{E64362AD-0828-491F-AF6F-75D09989F2C7}" dt="2023-11-25T15:39:22.664" v="36" actId="21"/>
          <ac:spMkLst>
            <pc:docMk/>
            <pc:sldMk cId="433475396" sldId="285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E64362AD-0828-491F-AF6F-75D09989F2C7}" dt="2023-11-25T18:13:03.882" v="1232" actId="1076"/>
          <ac:spMkLst>
            <pc:docMk/>
            <pc:sldMk cId="433475396" sldId="285"/>
            <ac:spMk id="8" creationId="{6362F2DF-303B-12DC-EC2D-11219ADD0120}"/>
          </ac:spMkLst>
        </pc:spChg>
        <pc:graphicFrameChg chg="mod modGraphic">
          <ac:chgData name="Denise Helena dos Santos" userId="86e6917b-c740-42c9-bf51-165abdc6be31" providerId="ADAL" clId="{E64362AD-0828-491F-AF6F-75D09989F2C7}" dt="2023-11-25T18:43:09.742" v="1358" actId="14100"/>
          <ac:graphicFrameMkLst>
            <pc:docMk/>
            <pc:sldMk cId="433475396" sldId="285"/>
            <ac:graphicFrameMk id="3" creationId="{6FF05F3B-9B2B-FDEF-72FA-B3AFF9EFA417}"/>
          </ac:graphicFrameMkLst>
        </pc:graphicFrameChg>
        <pc:graphicFrameChg chg="mod modGraphic">
          <ac:chgData name="Denise Helena dos Santos" userId="86e6917b-c740-42c9-bf51-165abdc6be31" providerId="ADAL" clId="{E64362AD-0828-491F-AF6F-75D09989F2C7}" dt="2023-11-25T19:19:52.973" v="1486"/>
          <ac:graphicFrameMkLst>
            <pc:docMk/>
            <pc:sldMk cId="433475396" sldId="285"/>
            <ac:graphicFrameMk id="5" creationId="{6069DBFC-0339-60FA-F7EF-5975C70B2F86}"/>
          </ac:graphicFrameMkLst>
        </pc:graphicFrameChg>
        <pc:graphicFrameChg chg="mod modGraphic">
          <ac:chgData name="Denise Helena dos Santos" userId="86e6917b-c740-42c9-bf51-165abdc6be31" providerId="ADAL" clId="{E64362AD-0828-491F-AF6F-75D09989F2C7}" dt="2023-11-25T19:00:54.080" v="1433" actId="14861"/>
          <ac:graphicFrameMkLst>
            <pc:docMk/>
            <pc:sldMk cId="433475396" sldId="285"/>
            <ac:graphicFrameMk id="6" creationId="{3F42A7C5-8230-73A4-7FBC-13B483D8883F}"/>
          </ac:graphicFrameMkLst>
        </pc:graphicFrameChg>
        <pc:graphicFrameChg chg="mod modGraphic">
          <ac:chgData name="Denise Helena dos Santos" userId="86e6917b-c740-42c9-bf51-165abdc6be31" providerId="ADAL" clId="{E64362AD-0828-491F-AF6F-75D09989F2C7}" dt="2023-11-25T18:43:04.043" v="1357" actId="14100"/>
          <ac:graphicFrameMkLst>
            <pc:docMk/>
            <pc:sldMk cId="433475396" sldId="285"/>
            <ac:graphicFrameMk id="7" creationId="{1A77D052-D423-E67F-EA22-79ED42BDB4CC}"/>
          </ac:graphicFrameMkLst>
        </pc:graphicFrameChg>
      </pc:sldChg>
      <pc:sldChg chg="modSp mod">
        <pc:chgData name="Denise Helena dos Santos" userId="86e6917b-c740-42c9-bf51-165abdc6be31" providerId="ADAL" clId="{E64362AD-0828-491F-AF6F-75D09989F2C7}" dt="2023-11-25T18:15:14.836" v="1242" actId="1076"/>
        <pc:sldMkLst>
          <pc:docMk/>
          <pc:sldMk cId="3453801390" sldId="286"/>
        </pc:sldMkLst>
        <pc:spChg chg="mod">
          <ac:chgData name="Denise Helena dos Santos" userId="86e6917b-c740-42c9-bf51-165abdc6be31" providerId="ADAL" clId="{E64362AD-0828-491F-AF6F-75D09989F2C7}" dt="2023-11-25T18:15:14.836" v="1242" actId="1076"/>
          <ac:spMkLst>
            <pc:docMk/>
            <pc:sldMk cId="3453801390" sldId="286"/>
            <ac:spMk id="3" creationId="{078F454B-BF96-68DC-DC31-A6980586F550}"/>
          </ac:spMkLst>
        </pc:spChg>
      </pc:sldChg>
      <pc:sldChg chg="addSp delSp modSp mod">
        <pc:chgData name="Denise Helena dos Santos" userId="86e6917b-c740-42c9-bf51-165abdc6be31" providerId="ADAL" clId="{E64362AD-0828-491F-AF6F-75D09989F2C7}" dt="2023-11-25T19:42:41.357" v="1686" actId="20577"/>
        <pc:sldMkLst>
          <pc:docMk/>
          <pc:sldMk cId="1384539025" sldId="287"/>
        </pc:sldMkLst>
        <pc:spChg chg="mod">
          <ac:chgData name="Denise Helena dos Santos" userId="86e6917b-c740-42c9-bf51-165abdc6be31" providerId="ADAL" clId="{E64362AD-0828-491F-AF6F-75D09989F2C7}" dt="2023-11-25T19:42:41.357" v="1686" actId="20577"/>
          <ac:spMkLst>
            <pc:docMk/>
            <pc:sldMk cId="1384539025" sldId="287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E64362AD-0828-491F-AF6F-75D09989F2C7}" dt="2023-11-25T18:15:59.664" v="1246" actId="1076"/>
          <ac:spMkLst>
            <pc:docMk/>
            <pc:sldMk cId="1384539025" sldId="287"/>
            <ac:spMk id="3" creationId="{19ECF9F8-ADB1-A75A-895D-4BCE244B4145}"/>
          </ac:spMkLst>
        </pc:spChg>
        <pc:graphicFrameChg chg="mod modGraphic">
          <ac:chgData name="Denise Helena dos Santos" userId="86e6917b-c740-42c9-bf51-165abdc6be31" providerId="ADAL" clId="{E64362AD-0828-491F-AF6F-75D09989F2C7}" dt="2023-11-25T18:15:35.274" v="1243" actId="6549"/>
          <ac:graphicFrameMkLst>
            <pc:docMk/>
            <pc:sldMk cId="1384539025" sldId="287"/>
            <ac:graphicFrameMk id="4" creationId="{8F139784-AA21-32A8-1C40-AB3D5FC471FF}"/>
          </ac:graphicFrameMkLst>
        </pc:graphicFrameChg>
        <pc:picChg chg="add del mod">
          <ac:chgData name="Denise Helena dos Santos" userId="86e6917b-c740-42c9-bf51-165abdc6be31" providerId="ADAL" clId="{E64362AD-0828-491F-AF6F-75D09989F2C7}" dt="2023-11-25T18:30:22.988" v="1322" actId="478"/>
          <ac:picMkLst>
            <pc:docMk/>
            <pc:sldMk cId="1384539025" sldId="287"/>
            <ac:picMk id="6" creationId="{809F45F9-4201-3CCD-8E68-DF57F3A1A210}"/>
          </ac:picMkLst>
        </pc:picChg>
        <pc:picChg chg="add del mod">
          <ac:chgData name="Denise Helena dos Santos" userId="86e6917b-c740-42c9-bf51-165abdc6be31" providerId="ADAL" clId="{E64362AD-0828-491F-AF6F-75D09989F2C7}" dt="2023-11-25T18:28:28.164" v="1301" actId="478"/>
          <ac:picMkLst>
            <pc:docMk/>
            <pc:sldMk cId="1384539025" sldId="287"/>
            <ac:picMk id="7" creationId="{C731CE5C-7C34-BFE1-1A9D-FD9FFFCF6060}"/>
          </ac:picMkLst>
        </pc:picChg>
        <pc:picChg chg="add mod">
          <ac:chgData name="Denise Helena dos Santos" userId="86e6917b-c740-42c9-bf51-165abdc6be31" providerId="ADAL" clId="{E64362AD-0828-491F-AF6F-75D09989F2C7}" dt="2023-11-25T18:52:55.643" v="1400"/>
          <ac:picMkLst>
            <pc:docMk/>
            <pc:sldMk cId="1384539025" sldId="287"/>
            <ac:picMk id="9" creationId="{0B114291-DD0F-C838-CBDE-441BC08F8122}"/>
          </ac:picMkLst>
        </pc:picChg>
      </pc:sldChg>
      <pc:sldChg chg="modSp mod">
        <pc:chgData name="Denise Helena dos Santos" userId="86e6917b-c740-42c9-bf51-165abdc6be31" providerId="ADAL" clId="{E64362AD-0828-491F-AF6F-75D09989F2C7}" dt="2023-11-25T19:41:50.971" v="1651" actId="123"/>
        <pc:sldMkLst>
          <pc:docMk/>
          <pc:sldMk cId="2722422612" sldId="288"/>
        </pc:sldMkLst>
        <pc:spChg chg="mod">
          <ac:chgData name="Denise Helena dos Santos" userId="86e6917b-c740-42c9-bf51-165abdc6be31" providerId="ADAL" clId="{E64362AD-0828-491F-AF6F-75D09989F2C7}" dt="2023-11-25T18:14:40.480" v="1238" actId="1076"/>
          <ac:spMkLst>
            <pc:docMk/>
            <pc:sldMk cId="2722422612" sldId="288"/>
            <ac:spMk id="5" creationId="{E3B33206-333C-16EE-BDB8-E0C1855839CC}"/>
          </ac:spMkLst>
        </pc:spChg>
        <pc:graphicFrameChg chg="mod modGraphic">
          <ac:chgData name="Denise Helena dos Santos" userId="86e6917b-c740-42c9-bf51-165abdc6be31" providerId="ADAL" clId="{E64362AD-0828-491F-AF6F-75D09989F2C7}" dt="2023-11-25T19:41:25.171" v="1650" actId="255"/>
          <ac:graphicFrameMkLst>
            <pc:docMk/>
            <pc:sldMk cId="2722422612" sldId="288"/>
            <ac:graphicFrameMk id="3" creationId="{6FF05F3B-9B2B-FDEF-72FA-B3AFF9EFA417}"/>
          </ac:graphicFrameMkLst>
        </pc:graphicFrameChg>
        <pc:graphicFrameChg chg="mod modGraphic">
          <ac:chgData name="Denise Helena dos Santos" userId="86e6917b-c740-42c9-bf51-165abdc6be31" providerId="ADAL" clId="{E64362AD-0828-491F-AF6F-75D09989F2C7}" dt="2023-11-25T19:41:50.971" v="1651" actId="123"/>
          <ac:graphicFrameMkLst>
            <pc:docMk/>
            <pc:sldMk cId="2722422612" sldId="288"/>
            <ac:graphicFrameMk id="4" creationId="{71A91045-D830-4208-D900-DA1D8A8CBE7E}"/>
          </ac:graphicFrameMkLst>
        </pc:graphicFrameChg>
      </pc:sldChg>
      <pc:sldChg chg="modSp mod">
        <pc:chgData name="Denise Helena dos Santos" userId="86e6917b-c740-42c9-bf51-165abdc6be31" providerId="ADAL" clId="{E64362AD-0828-491F-AF6F-75D09989F2C7}" dt="2023-11-25T19:46:01.889" v="1816" actId="20577"/>
        <pc:sldMkLst>
          <pc:docMk/>
          <pc:sldMk cId="844018189" sldId="289"/>
        </pc:sldMkLst>
        <pc:spChg chg="mod">
          <ac:chgData name="Denise Helena dos Santos" userId="86e6917b-c740-42c9-bf51-165abdc6be31" providerId="ADAL" clId="{E64362AD-0828-491F-AF6F-75D09989F2C7}" dt="2023-11-25T19:46:01.889" v="1816" actId="20577"/>
          <ac:spMkLst>
            <pc:docMk/>
            <pc:sldMk cId="844018189" sldId="289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E64362AD-0828-491F-AF6F-75D09989F2C7}" dt="2023-11-25T18:48:35.598" v="1395" actId="207"/>
          <ac:spMkLst>
            <pc:docMk/>
            <pc:sldMk cId="844018189" sldId="289"/>
            <ac:spMk id="3" creationId="{791D07CF-0966-61F0-2C08-84724816F701}"/>
          </ac:spMkLst>
        </pc:spChg>
      </pc:sldChg>
      <pc:sldChg chg="modSp mod">
        <pc:chgData name="Denise Helena dos Santos" userId="86e6917b-c740-42c9-bf51-165abdc6be31" providerId="ADAL" clId="{E64362AD-0828-491F-AF6F-75D09989F2C7}" dt="2023-11-25T18:52:34.829" v="1399" actId="13926"/>
        <pc:sldMkLst>
          <pc:docMk/>
          <pc:sldMk cId="3402641801" sldId="290"/>
        </pc:sldMkLst>
        <pc:spChg chg="mod">
          <ac:chgData name="Denise Helena dos Santos" userId="86e6917b-c740-42c9-bf51-165abdc6be31" providerId="ADAL" clId="{E64362AD-0828-491F-AF6F-75D09989F2C7}" dt="2023-11-25T18:52:34.829" v="1399" actId="13926"/>
          <ac:spMkLst>
            <pc:docMk/>
            <pc:sldMk cId="3402641801" sldId="290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E64362AD-0828-491F-AF6F-75D09989F2C7}" dt="2023-11-25T18:48:00.290" v="1393" actId="1076"/>
          <ac:spMkLst>
            <pc:docMk/>
            <pc:sldMk cId="3402641801" sldId="290"/>
            <ac:spMk id="3" creationId="{9FD52252-02C4-97A5-C0E3-4B7BE2E1ED77}"/>
          </ac:spMkLst>
        </pc:spChg>
      </pc:sldChg>
      <pc:sldChg chg="addSp delSp modSp mod">
        <pc:chgData name="Denise Helena dos Santos" userId="86e6917b-c740-42c9-bf51-165abdc6be31" providerId="ADAL" clId="{E64362AD-0828-491F-AF6F-75D09989F2C7}" dt="2023-11-25T19:44:24.012" v="1809" actId="20577"/>
        <pc:sldMkLst>
          <pc:docMk/>
          <pc:sldMk cId="1877936287" sldId="291"/>
        </pc:sldMkLst>
        <pc:spChg chg="mod">
          <ac:chgData name="Denise Helena dos Santos" userId="86e6917b-c740-42c9-bf51-165abdc6be31" providerId="ADAL" clId="{E64362AD-0828-491F-AF6F-75D09989F2C7}" dt="2023-11-25T19:44:24.012" v="1809" actId="20577"/>
          <ac:spMkLst>
            <pc:docMk/>
            <pc:sldMk cId="1877936287" sldId="291"/>
            <ac:spMk id="2" creationId="{00000000-0000-0000-0000-000000000000}"/>
          </ac:spMkLst>
        </pc:spChg>
        <pc:spChg chg="mod">
          <ac:chgData name="Denise Helena dos Santos" userId="86e6917b-c740-42c9-bf51-165abdc6be31" providerId="ADAL" clId="{E64362AD-0828-491F-AF6F-75D09989F2C7}" dt="2023-11-25T18:16:25.969" v="1248" actId="1076"/>
          <ac:spMkLst>
            <pc:docMk/>
            <pc:sldMk cId="1877936287" sldId="291"/>
            <ac:spMk id="20" creationId="{5FF390D0-2928-F66D-85D1-9E86F84961ED}"/>
          </ac:spMkLst>
        </pc:spChg>
        <pc:picChg chg="add del mod">
          <ac:chgData name="Denise Helena dos Santos" userId="86e6917b-c740-42c9-bf51-165abdc6be31" providerId="ADAL" clId="{E64362AD-0828-491F-AF6F-75D09989F2C7}" dt="2023-11-25T18:26:58.271" v="1289" actId="478"/>
          <ac:picMkLst>
            <pc:docMk/>
            <pc:sldMk cId="1877936287" sldId="291"/>
            <ac:picMk id="3" creationId="{412ECB23-46E6-6A1C-69FF-C53CE96875A5}"/>
          </ac:picMkLst>
        </pc:picChg>
        <pc:picChg chg="add del mod">
          <ac:chgData name="Denise Helena dos Santos" userId="86e6917b-c740-42c9-bf51-165abdc6be31" providerId="ADAL" clId="{E64362AD-0828-491F-AF6F-75D09989F2C7}" dt="2023-11-25T18:23:59.092" v="1273" actId="478"/>
          <ac:picMkLst>
            <pc:docMk/>
            <pc:sldMk cId="1877936287" sldId="291"/>
            <ac:picMk id="4" creationId="{761A04E8-6853-67DB-2ECD-FA71BC07E0BB}"/>
          </ac:picMkLst>
        </pc:picChg>
        <pc:picChg chg="add del mod">
          <ac:chgData name="Denise Helena dos Santos" userId="86e6917b-c740-42c9-bf51-165abdc6be31" providerId="ADAL" clId="{E64362AD-0828-491F-AF6F-75D09989F2C7}" dt="2023-11-25T18:26:14.873" v="1285" actId="478"/>
          <ac:picMkLst>
            <pc:docMk/>
            <pc:sldMk cId="1877936287" sldId="291"/>
            <ac:picMk id="5" creationId="{90A175A8-2C94-457B-D7E9-B30E1D4B42EF}"/>
          </ac:picMkLst>
        </pc:picChg>
        <pc:picChg chg="add del mod">
          <ac:chgData name="Denise Helena dos Santos" userId="86e6917b-c740-42c9-bf51-165abdc6be31" providerId="ADAL" clId="{E64362AD-0828-491F-AF6F-75D09989F2C7}" dt="2023-11-25T18:35:24.426" v="1323" actId="478"/>
          <ac:picMkLst>
            <pc:docMk/>
            <pc:sldMk cId="1877936287" sldId="291"/>
            <ac:picMk id="6" creationId="{2F43F0E7-CD41-2C72-8B15-97CE4F0DB802}"/>
          </ac:picMkLst>
        </pc:picChg>
        <pc:picChg chg="add mod">
          <ac:chgData name="Denise Helena dos Santos" userId="86e6917b-c740-42c9-bf51-165abdc6be31" providerId="ADAL" clId="{E64362AD-0828-491F-AF6F-75D09989F2C7}" dt="2023-11-25T18:53:05.185" v="1401"/>
          <ac:picMkLst>
            <pc:docMk/>
            <pc:sldMk cId="1877936287" sldId="291"/>
            <ac:picMk id="8" creationId="{950FD713-1A13-F2AF-D0C8-58B98516299C}"/>
          </ac:picMkLst>
        </pc:picChg>
        <pc:picChg chg="del">
          <ac:chgData name="Denise Helena dos Santos" userId="86e6917b-c740-42c9-bf51-165abdc6be31" providerId="ADAL" clId="{E64362AD-0828-491F-AF6F-75D09989F2C7}" dt="2023-11-25T15:48:00.493" v="676" actId="478"/>
          <ac:picMkLst>
            <pc:docMk/>
            <pc:sldMk cId="1877936287" sldId="291"/>
            <ac:picMk id="13" creationId="{F2E459AA-AA4E-8C56-DB3B-4E81CC184850}"/>
          </ac:picMkLst>
        </pc:picChg>
        <pc:picChg chg="del">
          <ac:chgData name="Denise Helena dos Santos" userId="86e6917b-c740-42c9-bf51-165abdc6be31" providerId="ADAL" clId="{E64362AD-0828-491F-AF6F-75D09989F2C7}" dt="2023-11-25T15:48:02.913" v="677" actId="478"/>
          <ac:picMkLst>
            <pc:docMk/>
            <pc:sldMk cId="1877936287" sldId="291"/>
            <ac:picMk id="14" creationId="{82A1E6E3-C686-B0F5-9185-553B223AE3AA}"/>
          </ac:picMkLst>
        </pc:picChg>
        <pc:picChg chg="del">
          <ac:chgData name="Denise Helena dos Santos" userId="86e6917b-c740-42c9-bf51-165abdc6be31" providerId="ADAL" clId="{E64362AD-0828-491F-AF6F-75D09989F2C7}" dt="2023-11-25T15:41:09.020" v="46" actId="478"/>
          <ac:picMkLst>
            <pc:docMk/>
            <pc:sldMk cId="1877936287" sldId="291"/>
            <ac:picMk id="16" creationId="{FB4BBCF8-077A-C32C-683D-0EA0BE35EFDE}"/>
          </ac:picMkLst>
        </pc:picChg>
        <pc:picChg chg="del">
          <ac:chgData name="Denise Helena dos Santos" userId="86e6917b-c740-42c9-bf51-165abdc6be31" providerId="ADAL" clId="{E64362AD-0828-491F-AF6F-75D09989F2C7}" dt="2023-11-25T15:41:12.385" v="47" actId="478"/>
          <ac:picMkLst>
            <pc:docMk/>
            <pc:sldMk cId="1877936287" sldId="291"/>
            <ac:picMk id="19" creationId="{098480DF-A131-C483-DEA1-E6B6E8D69DEB}"/>
          </ac:picMkLst>
        </pc:picChg>
      </pc:sldChg>
      <pc:sldChg chg="modSp mod">
        <pc:chgData name="Denise Helena dos Santos" userId="86e6917b-c740-42c9-bf51-165abdc6be31" providerId="ADAL" clId="{E64362AD-0828-491F-AF6F-75D09989F2C7}" dt="2023-11-25T18:14:55.150" v="1240" actId="1076"/>
        <pc:sldMkLst>
          <pc:docMk/>
          <pc:sldMk cId="685394125" sldId="292"/>
        </pc:sldMkLst>
        <pc:spChg chg="mod">
          <ac:chgData name="Denise Helena dos Santos" userId="86e6917b-c740-42c9-bf51-165abdc6be31" providerId="ADAL" clId="{E64362AD-0828-491F-AF6F-75D09989F2C7}" dt="2023-11-25T18:14:55.150" v="1240" actId="1076"/>
          <ac:spMkLst>
            <pc:docMk/>
            <pc:sldMk cId="685394125" sldId="292"/>
            <ac:spMk id="5" creationId="{534E695F-8274-103E-3C17-EDC4D6E5034F}"/>
          </ac:spMkLst>
        </pc:spChg>
      </pc:sldChg>
      <pc:sldChg chg="modSp add mod">
        <pc:chgData name="Denise Helena dos Santos" userId="86e6917b-c740-42c9-bf51-165abdc6be31" providerId="ADAL" clId="{E64362AD-0828-491F-AF6F-75D09989F2C7}" dt="2023-11-25T19:40:36.143" v="1644" actId="20577"/>
        <pc:sldMkLst>
          <pc:docMk/>
          <pc:sldMk cId="1285635879" sldId="293"/>
        </pc:sldMkLst>
        <pc:graphicFrameChg chg="mod modGraphic">
          <ac:chgData name="Denise Helena dos Santos" userId="86e6917b-c740-42c9-bf51-165abdc6be31" providerId="ADAL" clId="{E64362AD-0828-491F-AF6F-75D09989F2C7}" dt="2023-11-25T19:40:36.143" v="1644" actId="20577"/>
          <ac:graphicFrameMkLst>
            <pc:docMk/>
            <pc:sldMk cId="1285635879" sldId="293"/>
            <ac:graphicFrameMk id="4" creationId="{71A91045-D830-4208-D900-DA1D8A8CBE7E}"/>
          </ac:graphicFrameMkLst>
        </pc:graphicFrameChg>
      </pc:sldChg>
    </pc:docChg>
  </pc:docChgLst>
  <pc:docChgLst>
    <pc:chgData name="Denise Helena dos Santos" userId="86e6917b-c740-42c9-bf51-165abdc6be31" providerId="ADAL" clId="{C2C7B476-238B-4692-B732-3BBE27BA0276}"/>
    <pc:docChg chg="custSel modSld">
      <pc:chgData name="Denise Helena dos Santos" userId="86e6917b-c740-42c9-bf51-165abdc6be31" providerId="ADAL" clId="{C2C7B476-238B-4692-B732-3BBE27BA0276}" dt="2023-10-03T15:55:19.566" v="70" actId="20577"/>
      <pc:docMkLst>
        <pc:docMk/>
      </pc:docMkLst>
      <pc:sldChg chg="addSp delSp modSp mod">
        <pc:chgData name="Denise Helena dos Santos" userId="86e6917b-c740-42c9-bf51-165abdc6be31" providerId="ADAL" clId="{C2C7B476-238B-4692-B732-3BBE27BA0276}" dt="2023-10-03T15:55:19.566" v="70" actId="20577"/>
        <pc:sldMkLst>
          <pc:docMk/>
          <pc:sldMk cId="0" sldId="258"/>
        </pc:sldMkLst>
        <pc:spChg chg="add mod">
          <ac:chgData name="Denise Helena dos Santos" userId="86e6917b-c740-42c9-bf51-165abdc6be31" providerId="ADAL" clId="{C2C7B476-238B-4692-B732-3BBE27BA0276}" dt="2023-10-03T15:55:19.566" v="70" actId="20577"/>
          <ac:spMkLst>
            <pc:docMk/>
            <pc:sldMk cId="0" sldId="258"/>
            <ac:spMk id="5" creationId="{9D6B5774-8E79-1E53-E13D-E3CAEB5FD16F}"/>
          </ac:spMkLst>
        </pc:spChg>
        <pc:graphicFrameChg chg="del">
          <ac:chgData name="Denise Helena dos Santos" userId="86e6917b-c740-42c9-bf51-165abdc6be31" providerId="ADAL" clId="{C2C7B476-238B-4692-B732-3BBE27BA0276}" dt="2023-10-03T15:50:17.757" v="0" actId="478"/>
          <ac:graphicFrameMkLst>
            <pc:docMk/>
            <pc:sldMk cId="0" sldId="258"/>
            <ac:graphicFrameMk id="2" creationId="{00000000-0000-0000-0000-000000000000}"/>
          </ac:graphicFrameMkLst>
        </pc:graphicFrameChg>
        <pc:picChg chg="add del mod">
          <ac:chgData name="Denise Helena dos Santos" userId="86e6917b-c740-42c9-bf51-165abdc6be31" providerId="ADAL" clId="{C2C7B476-238B-4692-B732-3BBE27BA0276}" dt="2023-10-03T15:52:00.124" v="7" actId="478"/>
          <ac:picMkLst>
            <pc:docMk/>
            <pc:sldMk cId="0" sldId="258"/>
            <ac:picMk id="4" creationId="{93911EDD-1A3E-3252-587E-57CDCF15EC9F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al.sp.gov.br/repositorio/legislacao/decreto/2023/decreto-68185-11.12.2023.html" TargetMode="External"/><Relationship Id="rId1" Type="http://schemas.openxmlformats.org/officeDocument/2006/relationships/hyperlink" Target="https://www.planalto.gov.br/ccivil_03/_ato2019-2022/2021/lei/l14133.htm" TargetMode="External"/><Relationship Id="rId4" Type="http://schemas.openxmlformats.org/officeDocument/2006/relationships/image" Target="../media/image2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al.sp.gov.br/repositorio/legislacao/decreto/2023/decreto-68185-11.12.2023.html" TargetMode="External"/><Relationship Id="rId1" Type="http://schemas.openxmlformats.org/officeDocument/2006/relationships/hyperlink" Target="https://www.planalto.gov.br/ccivil_03/_ato2019-2022/2021/lei/l14133.htm" TargetMode="External"/><Relationship Id="rId4" Type="http://schemas.openxmlformats.org/officeDocument/2006/relationships/image" Target="../media/image2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45E77-68F5-4B31-9954-A595731C901F}" type="doc">
      <dgm:prSet loTypeId="urn:microsoft.com/office/officeart/2005/8/layout/vList3" loCatId="pictur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D22B0F09-2368-457F-BD29-EA68C746622F}">
      <dgm:prSet phldrT="[Texto]" custT="1"/>
      <dgm:spPr>
        <a:ln>
          <a:noFill/>
        </a:ln>
      </dgm:spPr>
      <dgm:t>
        <a:bodyPr/>
        <a:lstStyle/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r>
            <a:rPr lang="pt-BR" sz="2000" b="1" kern="1200" dirty="0">
              <a:solidFill>
                <a:schemeClr val="bg1"/>
              </a:solidFill>
              <a:highlight>
                <a:srgbClr val="FF000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TERMO DE REFERÊNCIA – TR</a:t>
          </a:r>
        </a:p>
        <a:p>
          <a:r>
            <a:rPr lang="pt-BR" sz="1500" i="1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(Artefato do Processo)</a:t>
          </a:r>
          <a:endParaRPr lang="pt-BR" sz="1500" i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endParaRPr lang="pt-BR" sz="15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r>
            <a: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Lei n.14.133/2021 (inciso XXIII do artigo 6º - §1º do artigo 40)</a:t>
          </a:r>
          <a:endParaRPr lang="pt-B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18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Termo de Referência:</a:t>
          </a:r>
          <a:r>
            <a:rPr lang="pt-BR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documento necessário para a </a:t>
          </a:r>
          <a:r>
            <a:rPr lang="pt-BR" sz="1800" b="1" i="0" u="sng" kern="1200" dirty="0">
              <a:latin typeface="Arial" panose="020B0604020202020204" pitchFamily="34" charset="0"/>
              <a:cs typeface="Arial" panose="020B0604020202020204" pitchFamily="34" charset="0"/>
            </a:rPr>
            <a:t>contratação de bens e serviços</a:t>
          </a:r>
          <a:r>
            <a:rPr lang="pt-BR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, que deve conter os seguintes parâmetros e elementos descritivos: (...)</a:t>
          </a:r>
        </a:p>
        <a:p>
          <a:endParaRPr lang="pt-BR" sz="18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r>
            <a:rPr lang="pt-BR" sz="18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Decreto Estadual n. 68.185/2023</a:t>
          </a:r>
          <a:endParaRPr lang="pt-BR" sz="18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18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Termo de Referência - TR:</a:t>
          </a:r>
          <a:r>
            <a:rPr lang="pt-BR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documento necessário para a </a:t>
          </a:r>
          <a:r>
            <a:rPr lang="pt-BR" sz="1800" b="1" i="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contratação de bens e serviços</a:t>
          </a:r>
          <a:r>
            <a:rPr lang="pt-BR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que deve conter os parâmetros e elementos descritivos estabelecidos no artigo 6°, sendo </a:t>
          </a:r>
          <a:r>
            <a:rPr lang="pt-BR" sz="18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documento constitutivo da fase preparatória </a:t>
          </a:r>
          <a:r>
            <a:rPr lang="pt-BR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 instrução do processo de contratação pública;</a:t>
          </a:r>
        </a:p>
        <a:p>
          <a:endParaRPr lang="pt-BR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1500" kern="1200" dirty="0"/>
        </a:p>
      </dgm:t>
    </dgm:pt>
    <dgm:pt modelId="{D3228C9E-08D6-463F-A53D-7AC6A5C6CEBD}" type="sibTrans" cxnId="{71634C9D-9DAD-4F93-9626-D488ECC904C0}">
      <dgm:prSet/>
      <dgm:spPr/>
      <dgm:t>
        <a:bodyPr/>
        <a:lstStyle/>
        <a:p>
          <a:endParaRPr lang="pt-BR"/>
        </a:p>
      </dgm:t>
    </dgm:pt>
    <dgm:pt modelId="{28573034-AFED-4880-B5A2-6BFA64A83C7E}" type="parTrans" cxnId="{71634C9D-9DAD-4F93-9626-D488ECC904C0}">
      <dgm:prSet/>
      <dgm:spPr/>
      <dgm:t>
        <a:bodyPr/>
        <a:lstStyle/>
        <a:p>
          <a:endParaRPr lang="pt-BR"/>
        </a:p>
      </dgm:t>
    </dgm:pt>
    <dgm:pt modelId="{56B6E3AE-D1B4-4E3A-8C75-9305377F4B5B}" type="pres">
      <dgm:prSet presAssocID="{1AC45E77-68F5-4B31-9954-A595731C901F}" presName="linearFlow" presStyleCnt="0">
        <dgm:presLayoutVars>
          <dgm:dir/>
          <dgm:resizeHandles val="exact"/>
        </dgm:presLayoutVars>
      </dgm:prSet>
      <dgm:spPr/>
    </dgm:pt>
    <dgm:pt modelId="{2B5FF218-4623-472F-AF9D-32AE3E38CDE5}" type="pres">
      <dgm:prSet presAssocID="{D22B0F09-2368-457F-BD29-EA68C746622F}" presName="composite" presStyleCnt="0"/>
      <dgm:spPr/>
    </dgm:pt>
    <dgm:pt modelId="{DDF18A0A-CEF7-4B61-8768-212D76CDD349}" type="pres">
      <dgm:prSet presAssocID="{D22B0F09-2368-457F-BD29-EA68C746622F}" presName="imgShp" presStyleLbl="fgImgPlace1" presStyleIdx="0" presStyleCnt="1" custScaleX="312319" custScaleY="246766" custLinFactNeighborX="1535" custLinFactNeighborY="-9874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com telefone e calculadora"/>
        </a:ext>
      </dgm:extLst>
    </dgm:pt>
    <dgm:pt modelId="{D41CA397-BD2D-4D87-83B6-546886514258}" type="pres">
      <dgm:prSet presAssocID="{D22B0F09-2368-457F-BD29-EA68C746622F}" presName="txShp" presStyleLbl="node1" presStyleIdx="0" presStyleCnt="1" custScaleX="100845" custScaleY="353189" custLinFactNeighborX="1421" custLinFactNeighborY="8881">
        <dgm:presLayoutVars>
          <dgm:bulletEnabled val="1"/>
        </dgm:presLayoutVars>
      </dgm:prSet>
      <dgm:spPr/>
    </dgm:pt>
  </dgm:ptLst>
  <dgm:cxnLst>
    <dgm:cxn modelId="{70208C62-D9A3-4E2D-9E0D-4126F21F5837}" type="presOf" srcId="{1AC45E77-68F5-4B31-9954-A595731C901F}" destId="{56B6E3AE-D1B4-4E3A-8C75-9305377F4B5B}" srcOrd="0" destOrd="0" presId="urn:microsoft.com/office/officeart/2005/8/layout/vList3"/>
    <dgm:cxn modelId="{E024D84E-7EF3-48FE-A084-DDBE20A034AA}" type="presOf" srcId="{D22B0F09-2368-457F-BD29-EA68C746622F}" destId="{D41CA397-BD2D-4D87-83B6-546886514258}" srcOrd="0" destOrd="0" presId="urn:microsoft.com/office/officeart/2005/8/layout/vList3"/>
    <dgm:cxn modelId="{71634C9D-9DAD-4F93-9626-D488ECC904C0}" srcId="{1AC45E77-68F5-4B31-9954-A595731C901F}" destId="{D22B0F09-2368-457F-BD29-EA68C746622F}" srcOrd="0" destOrd="0" parTransId="{28573034-AFED-4880-B5A2-6BFA64A83C7E}" sibTransId="{D3228C9E-08D6-463F-A53D-7AC6A5C6CEBD}"/>
    <dgm:cxn modelId="{15CF244B-FE85-421D-9548-1A3D0CB1E6D2}" type="presParOf" srcId="{56B6E3AE-D1B4-4E3A-8C75-9305377F4B5B}" destId="{2B5FF218-4623-472F-AF9D-32AE3E38CDE5}" srcOrd="0" destOrd="0" presId="urn:microsoft.com/office/officeart/2005/8/layout/vList3"/>
    <dgm:cxn modelId="{0C261347-A84D-4D18-9F77-2BAD9FD4C7BC}" type="presParOf" srcId="{2B5FF218-4623-472F-AF9D-32AE3E38CDE5}" destId="{DDF18A0A-CEF7-4B61-8768-212D76CDD349}" srcOrd="0" destOrd="0" presId="urn:microsoft.com/office/officeart/2005/8/layout/vList3"/>
    <dgm:cxn modelId="{0845748A-D995-4258-8149-1FA3611709B7}" type="presParOf" srcId="{2B5FF218-4623-472F-AF9D-32AE3E38CDE5}" destId="{D41CA397-BD2D-4D87-83B6-546886514258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5A82C6-BF4A-4DD7-99EE-47D79B03AFE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49FC0E-0507-414B-9049-05D2A1AC0E6E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 </a:t>
          </a:r>
          <a:r>
            <a:rPr lang="pt-BR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Requisitos de contratação</a:t>
          </a:r>
        </a:p>
      </dgm:t>
    </dgm:pt>
    <dgm:pt modelId="{1F52968E-7BFC-4DCC-BEC5-B989352103DF}" type="parTrans" cxnId="{1A891789-D0BD-4358-9B31-80AEC894A18A}">
      <dgm:prSet/>
      <dgm:spPr/>
      <dgm:t>
        <a:bodyPr/>
        <a:lstStyle/>
        <a:p>
          <a:endParaRPr lang="pt-BR"/>
        </a:p>
      </dgm:t>
    </dgm:pt>
    <dgm:pt modelId="{83DC33E4-FF26-4F69-AFFC-843953A39A72}" type="sibTrans" cxnId="{1A891789-D0BD-4358-9B31-80AEC894A18A}">
      <dgm:prSet/>
      <dgm:spPr/>
      <dgm:t>
        <a:bodyPr/>
        <a:lstStyle/>
        <a:p>
          <a:endParaRPr lang="pt-BR"/>
        </a:p>
      </dgm:t>
    </dgm:pt>
    <dgm:pt modelId="{82DC858D-FCF9-4E80-901B-5F8F49E919EF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ETP</a:t>
          </a:r>
          <a:r>
            <a: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Requisitos de Contratação</a:t>
          </a:r>
        </a:p>
      </dgm:t>
    </dgm:pt>
    <dgm:pt modelId="{F5C839D7-1FA5-468E-AACE-92C0F29F4135}" type="parTrans" cxnId="{BB7B094F-783C-442E-886C-F18AEBA1B152}">
      <dgm:prSet/>
      <dgm:spPr/>
      <dgm:t>
        <a:bodyPr/>
        <a:lstStyle/>
        <a:p>
          <a:endParaRPr lang="pt-BR"/>
        </a:p>
      </dgm:t>
    </dgm:pt>
    <dgm:pt modelId="{7DDB750E-1B51-4D9B-900A-49D27BE5A7AF}" type="sibTrans" cxnId="{BB7B094F-783C-442E-886C-F18AEBA1B152}">
      <dgm:prSet/>
      <dgm:spPr/>
      <dgm:t>
        <a:bodyPr/>
        <a:lstStyle/>
        <a:p>
          <a:endParaRPr lang="pt-BR"/>
        </a:p>
      </dgm:t>
    </dgm:pt>
    <dgm:pt modelId="{F7C063C7-F1B4-4BF9-9B8A-0917AED5C300}" type="pres">
      <dgm:prSet presAssocID="{FE5A82C6-BF4A-4DD7-99EE-47D79B03AFE9}" presName="diagram" presStyleCnt="0">
        <dgm:presLayoutVars>
          <dgm:dir/>
          <dgm:resizeHandles val="exact"/>
        </dgm:presLayoutVars>
      </dgm:prSet>
      <dgm:spPr/>
    </dgm:pt>
    <dgm:pt modelId="{4C76957B-A41B-4019-8098-5ED6D905A1E2}" type="pres">
      <dgm:prSet presAssocID="{4049FC0E-0507-414B-9049-05D2A1AC0E6E}" presName="arrow" presStyleLbl="node1" presStyleIdx="0" presStyleCnt="2">
        <dgm:presLayoutVars>
          <dgm:bulletEnabled val="1"/>
        </dgm:presLayoutVars>
      </dgm:prSet>
      <dgm:spPr/>
    </dgm:pt>
    <dgm:pt modelId="{66793EA4-D464-4C4F-B5B9-64C5CA7E5F87}" type="pres">
      <dgm:prSet presAssocID="{82DC858D-FCF9-4E80-901B-5F8F49E919EF}" presName="arrow" presStyleLbl="node1" presStyleIdx="1" presStyleCnt="2">
        <dgm:presLayoutVars>
          <dgm:bulletEnabled val="1"/>
        </dgm:presLayoutVars>
      </dgm:prSet>
      <dgm:spPr/>
    </dgm:pt>
  </dgm:ptLst>
  <dgm:cxnLst>
    <dgm:cxn modelId="{0780573A-0769-4887-8D33-EC7A6EF75606}" type="presOf" srcId="{4049FC0E-0507-414B-9049-05D2A1AC0E6E}" destId="{4C76957B-A41B-4019-8098-5ED6D905A1E2}" srcOrd="0" destOrd="0" presId="urn:microsoft.com/office/officeart/2005/8/layout/arrow5"/>
    <dgm:cxn modelId="{27569460-ABCC-4E8B-A8E7-F00317A2CE04}" type="presOf" srcId="{FE5A82C6-BF4A-4DD7-99EE-47D79B03AFE9}" destId="{F7C063C7-F1B4-4BF9-9B8A-0917AED5C300}" srcOrd="0" destOrd="0" presId="urn:microsoft.com/office/officeart/2005/8/layout/arrow5"/>
    <dgm:cxn modelId="{01532267-3FB3-443C-9D54-3F3AC896EEE1}" type="presOf" srcId="{82DC858D-FCF9-4E80-901B-5F8F49E919EF}" destId="{66793EA4-D464-4C4F-B5B9-64C5CA7E5F87}" srcOrd="0" destOrd="0" presId="urn:microsoft.com/office/officeart/2005/8/layout/arrow5"/>
    <dgm:cxn modelId="{BB7B094F-783C-442E-886C-F18AEBA1B152}" srcId="{FE5A82C6-BF4A-4DD7-99EE-47D79B03AFE9}" destId="{82DC858D-FCF9-4E80-901B-5F8F49E919EF}" srcOrd="1" destOrd="0" parTransId="{F5C839D7-1FA5-468E-AACE-92C0F29F4135}" sibTransId="{7DDB750E-1B51-4D9B-900A-49D27BE5A7AF}"/>
    <dgm:cxn modelId="{1A891789-D0BD-4358-9B31-80AEC894A18A}" srcId="{FE5A82C6-BF4A-4DD7-99EE-47D79B03AFE9}" destId="{4049FC0E-0507-414B-9049-05D2A1AC0E6E}" srcOrd="0" destOrd="0" parTransId="{1F52968E-7BFC-4DCC-BEC5-B989352103DF}" sibTransId="{83DC33E4-FF26-4F69-AFFC-843953A39A72}"/>
    <dgm:cxn modelId="{962AE5A9-92DE-4D4E-B9EB-B728AA1E6553}" type="presParOf" srcId="{F7C063C7-F1B4-4BF9-9B8A-0917AED5C300}" destId="{4C76957B-A41B-4019-8098-5ED6D905A1E2}" srcOrd="0" destOrd="0" presId="urn:microsoft.com/office/officeart/2005/8/layout/arrow5"/>
    <dgm:cxn modelId="{D93AD73B-40E6-42E7-8F35-2FFDE524D1A2}" type="presParOf" srcId="{F7C063C7-F1B4-4BF9-9B8A-0917AED5C300}" destId="{66793EA4-D464-4C4F-B5B9-64C5CA7E5F8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4EF19-9878-4873-B90F-06688E0864D1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132EC02-5E22-4562-AA2C-26CDB9E5A01B}">
      <dgm:prSet phldrT="[Texto]" custT="1"/>
      <dgm:spPr>
        <a:solidFill>
          <a:srgbClr val="173E49"/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pt-BR" sz="2300" kern="120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algn="ctr"/>
          <a:r>
            <a:rPr lang="pt-BR" sz="23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 </a:t>
          </a:r>
        </a:p>
        <a:p>
          <a:pPr algn="ctr"/>
          <a:r>
            <a:rPr lang="pt-BR" sz="23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Critérios para seleção do fornecedor </a:t>
          </a:r>
        </a:p>
        <a:p>
          <a:pPr algn="ctr"/>
          <a:endParaRPr lang="pt-BR" sz="2300" kern="120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5185003-673D-4177-94BC-56DE07E172F2}" type="parTrans" cxnId="{ABB731BA-37CD-46B8-A83F-18BF852C9091}">
      <dgm:prSet/>
      <dgm:spPr/>
      <dgm:t>
        <a:bodyPr/>
        <a:lstStyle/>
        <a:p>
          <a:endParaRPr lang="pt-BR"/>
        </a:p>
      </dgm:t>
    </dgm:pt>
    <dgm:pt modelId="{B4DD9060-50F1-4538-AF2B-0C44F56D0B7D}" type="sibTrans" cxnId="{ABB731BA-37CD-46B8-A83F-18BF852C9091}">
      <dgm:prSet/>
      <dgm:spPr/>
      <dgm:t>
        <a:bodyPr/>
        <a:lstStyle/>
        <a:p>
          <a:endParaRPr lang="pt-BR"/>
        </a:p>
      </dgm:t>
    </dgm:pt>
    <dgm:pt modelId="{DD22E3AD-727D-4DF2-B5D1-A7387D8F7960}">
      <dgm:prSet phldrT="[Texto]" custT="1"/>
      <dgm:spPr>
        <a:solidFill>
          <a:srgbClr val="173E49"/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pt-BR" sz="2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ETP </a:t>
          </a:r>
        </a:p>
        <a:p>
          <a:pPr algn="ctr"/>
          <a:r>
            <a:rPr lang="pt-BR" sz="23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Requisitos de contratação</a:t>
          </a:r>
        </a:p>
      </dgm:t>
    </dgm:pt>
    <dgm:pt modelId="{AD1414A4-6AA6-4449-8095-7E95A193439E}" type="parTrans" cxnId="{EE82B8E2-B8A8-4A0A-844D-FCAE3BAE4CB2}">
      <dgm:prSet/>
      <dgm:spPr/>
      <dgm:t>
        <a:bodyPr/>
        <a:lstStyle/>
        <a:p>
          <a:endParaRPr lang="pt-BR"/>
        </a:p>
      </dgm:t>
    </dgm:pt>
    <dgm:pt modelId="{96A0A0E6-BE8A-499B-A852-C5831C673BB0}" type="sibTrans" cxnId="{EE82B8E2-B8A8-4A0A-844D-FCAE3BAE4CB2}">
      <dgm:prSet/>
      <dgm:spPr/>
      <dgm:t>
        <a:bodyPr/>
        <a:lstStyle/>
        <a:p>
          <a:endParaRPr lang="pt-BR"/>
        </a:p>
      </dgm:t>
    </dgm:pt>
    <dgm:pt modelId="{0C0A8BCB-E9B2-43B2-8D79-08627B93DB1B}" type="pres">
      <dgm:prSet presAssocID="{7DF4EF19-9878-4873-B90F-06688E0864D1}" presName="compositeShape" presStyleCnt="0">
        <dgm:presLayoutVars>
          <dgm:chMax val="2"/>
          <dgm:dir/>
          <dgm:resizeHandles val="exact"/>
        </dgm:presLayoutVars>
      </dgm:prSet>
      <dgm:spPr/>
    </dgm:pt>
    <dgm:pt modelId="{B14EF251-CCF3-4166-87E0-04597304B2EE}" type="pres">
      <dgm:prSet presAssocID="{D132EC02-5E22-4562-AA2C-26CDB9E5A01B}" presName="upArrow" presStyleLbl="node1" presStyleIdx="0" presStyleCnt="2" custAng="3652654"/>
      <dgm:spPr>
        <a:noFill/>
        <a:ln>
          <a:noFill/>
        </a:ln>
      </dgm:spPr>
    </dgm:pt>
    <dgm:pt modelId="{130F31DD-3647-4BBB-8466-D36DC0713FAC}" type="pres">
      <dgm:prSet presAssocID="{D132EC02-5E22-4562-AA2C-26CDB9E5A01B}" presName="upArrowText" presStyleLbl="revTx" presStyleIdx="0" presStyleCnt="2" custScaleX="95282" custScaleY="79150" custLinFactY="10911" custLinFactNeighborX="24712" custLinFactNeighborY="100000">
        <dgm:presLayoutVars>
          <dgm:chMax val="0"/>
          <dgm:bulletEnabled val="1"/>
        </dgm:presLayoutVars>
      </dgm:prSet>
      <dgm:spPr/>
    </dgm:pt>
    <dgm:pt modelId="{E8752372-49CA-4B4B-9C6E-605560DE2F48}" type="pres">
      <dgm:prSet presAssocID="{DD22E3AD-727D-4DF2-B5D1-A7387D8F7960}" presName="downArrow" presStyleLbl="node1" presStyleIdx="1" presStyleCnt="2" custAng="7746791"/>
      <dgm:spPr>
        <a:noFill/>
        <a:ln>
          <a:noFill/>
        </a:ln>
      </dgm:spPr>
    </dgm:pt>
    <dgm:pt modelId="{1ADEAA88-E3FE-4E18-9CA3-63BE6C081D29}" type="pres">
      <dgm:prSet presAssocID="{DD22E3AD-727D-4DF2-B5D1-A7387D8F7960}" presName="downArrowText" presStyleLbl="revTx" presStyleIdx="1" presStyleCnt="2" custScaleX="87380" custScaleY="69435" custLinFactY="-25214" custLinFactNeighborX="-88387" custLinFactNeighborY="-100000">
        <dgm:presLayoutVars>
          <dgm:chMax val="0"/>
          <dgm:bulletEnabled val="1"/>
        </dgm:presLayoutVars>
      </dgm:prSet>
      <dgm:spPr/>
    </dgm:pt>
  </dgm:ptLst>
  <dgm:cxnLst>
    <dgm:cxn modelId="{6912EC12-E566-4946-8E20-90DC5936E6F5}" type="presOf" srcId="{DD22E3AD-727D-4DF2-B5D1-A7387D8F7960}" destId="{1ADEAA88-E3FE-4E18-9CA3-63BE6C081D29}" srcOrd="0" destOrd="0" presId="urn:microsoft.com/office/officeart/2005/8/layout/arrow4"/>
    <dgm:cxn modelId="{1099E57B-D142-4251-A75F-C8F0EE581FC5}" type="presOf" srcId="{7DF4EF19-9878-4873-B90F-06688E0864D1}" destId="{0C0A8BCB-E9B2-43B2-8D79-08627B93DB1B}" srcOrd="0" destOrd="0" presId="urn:microsoft.com/office/officeart/2005/8/layout/arrow4"/>
    <dgm:cxn modelId="{ABB731BA-37CD-46B8-A83F-18BF852C9091}" srcId="{7DF4EF19-9878-4873-B90F-06688E0864D1}" destId="{D132EC02-5E22-4562-AA2C-26CDB9E5A01B}" srcOrd="0" destOrd="0" parTransId="{F5185003-673D-4177-94BC-56DE07E172F2}" sibTransId="{B4DD9060-50F1-4538-AF2B-0C44F56D0B7D}"/>
    <dgm:cxn modelId="{EE82B8E2-B8A8-4A0A-844D-FCAE3BAE4CB2}" srcId="{7DF4EF19-9878-4873-B90F-06688E0864D1}" destId="{DD22E3AD-727D-4DF2-B5D1-A7387D8F7960}" srcOrd="1" destOrd="0" parTransId="{AD1414A4-6AA6-4449-8095-7E95A193439E}" sibTransId="{96A0A0E6-BE8A-499B-A852-C5831C673BB0}"/>
    <dgm:cxn modelId="{13A241EB-EBF6-4DC4-858E-532341A333A7}" type="presOf" srcId="{D132EC02-5E22-4562-AA2C-26CDB9E5A01B}" destId="{130F31DD-3647-4BBB-8466-D36DC0713FAC}" srcOrd="0" destOrd="0" presId="urn:microsoft.com/office/officeart/2005/8/layout/arrow4"/>
    <dgm:cxn modelId="{0694052B-A0FB-48B5-A5EF-C907FF0E3E00}" type="presParOf" srcId="{0C0A8BCB-E9B2-43B2-8D79-08627B93DB1B}" destId="{B14EF251-CCF3-4166-87E0-04597304B2EE}" srcOrd="0" destOrd="0" presId="urn:microsoft.com/office/officeart/2005/8/layout/arrow4"/>
    <dgm:cxn modelId="{DE60A985-1EED-4166-AC92-ED2B920A8B96}" type="presParOf" srcId="{0C0A8BCB-E9B2-43B2-8D79-08627B93DB1B}" destId="{130F31DD-3647-4BBB-8466-D36DC0713FAC}" srcOrd="1" destOrd="0" presId="urn:microsoft.com/office/officeart/2005/8/layout/arrow4"/>
    <dgm:cxn modelId="{17AF91F9-13D6-4E98-9113-6A50668D872B}" type="presParOf" srcId="{0C0A8BCB-E9B2-43B2-8D79-08627B93DB1B}" destId="{E8752372-49CA-4B4B-9C6E-605560DE2F48}" srcOrd="2" destOrd="0" presId="urn:microsoft.com/office/officeart/2005/8/layout/arrow4"/>
    <dgm:cxn modelId="{C86EA89D-CB1C-43C7-B1D6-89058CF71BA4}" type="presParOf" srcId="{0C0A8BCB-E9B2-43B2-8D79-08627B93DB1B}" destId="{1ADEAA88-E3FE-4E18-9CA3-63BE6C081D29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10FA05-69FA-4D71-9159-A4395D0408A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1577BA6-9488-4173-9146-230BBDA4E82B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MODELOS DE TR DISPONIBILIZADOS NO COMPRAS.SP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br>
            <a:rPr lang="pt-BR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</a:br>
          <a:endParaRPr lang="pt-BR" sz="1500"/>
        </a:p>
        <a:p>
          <a:pPr marL="0" lvl="0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7123E7-5A3B-49D8-89F9-6C446438DE5D}" type="parTrans" cxnId="{5F606DE7-AD16-435B-BA30-C56B3DBDD41E}">
      <dgm:prSet/>
      <dgm:spPr/>
      <dgm:t>
        <a:bodyPr/>
        <a:lstStyle/>
        <a:p>
          <a:endParaRPr lang="pt-BR"/>
        </a:p>
      </dgm:t>
    </dgm:pt>
    <dgm:pt modelId="{70235E77-2D33-432D-937F-2DEE37BC2CA9}" type="sibTrans" cxnId="{5F606DE7-AD16-435B-BA30-C56B3DBDD41E}">
      <dgm:prSet/>
      <dgm:spPr/>
      <dgm:t>
        <a:bodyPr/>
        <a:lstStyle/>
        <a:p>
          <a:endParaRPr lang="pt-BR"/>
        </a:p>
      </dgm:t>
    </dgm:pt>
    <dgm:pt modelId="{80879758-B5C6-4E2F-A4F4-6335AD85185F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Serviços </a:t>
          </a: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sem</a:t>
          </a:r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 dedicação exclusiva de mão de obra </a:t>
          </a:r>
        </a:p>
        <a:p>
          <a:pPr marL="0" lvl="0" defTabSz="889000">
            <a:spcBef>
              <a:spcPct val="0"/>
            </a:spcBef>
            <a:spcAft>
              <a:spcPct val="35000"/>
            </a:spcAft>
            <a:buNone/>
          </a:pPr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FE93F-DBF1-425F-B344-2C4A991CCB89}" type="parTrans" cxnId="{84DA7D22-B5FC-4BF7-8AF7-C938CE3F4718}">
      <dgm:prSet/>
      <dgm:spPr/>
      <dgm:t>
        <a:bodyPr/>
        <a:lstStyle/>
        <a:p>
          <a:endParaRPr lang="pt-BR"/>
        </a:p>
      </dgm:t>
    </dgm:pt>
    <dgm:pt modelId="{2487C117-3139-4FE3-A534-841ED3BF3FA6}" type="sibTrans" cxnId="{84DA7D22-B5FC-4BF7-8AF7-C938CE3F4718}">
      <dgm:prSet/>
      <dgm:spPr/>
      <dgm:t>
        <a:bodyPr/>
        <a:lstStyle/>
        <a:p>
          <a:endParaRPr lang="pt-BR"/>
        </a:p>
      </dgm:t>
    </dgm:pt>
    <dgm:pt modelId="{703985DC-FA56-4856-8C7E-4DEB806613F0}">
      <dgm:prSet phldrT="[Texto]"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90000"/>
            </a:lnSpc>
          </a:pPr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Compras</a:t>
          </a:r>
          <a:endParaRPr lang="pt-BR" sz="18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1FC14E-FB73-4823-A852-F03C1FA7EF8A}" type="parTrans" cxnId="{1104340B-5561-440C-A112-B545117AFCD1}">
      <dgm:prSet/>
      <dgm:spPr/>
      <dgm:t>
        <a:bodyPr/>
        <a:lstStyle/>
        <a:p>
          <a:endParaRPr lang="pt-BR"/>
        </a:p>
      </dgm:t>
    </dgm:pt>
    <dgm:pt modelId="{6BBE503D-EEBE-4CBE-BC5C-7150E430FA07}" type="sibTrans" cxnId="{1104340B-5561-440C-A112-B545117AFCD1}">
      <dgm:prSet/>
      <dgm:spPr/>
      <dgm:t>
        <a:bodyPr/>
        <a:lstStyle/>
        <a:p>
          <a:endParaRPr lang="pt-BR"/>
        </a:p>
      </dgm:t>
    </dgm:pt>
    <dgm:pt modelId="{6AC2755A-20E0-452D-A5F1-7CA43982887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Serviços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com </a:t>
          </a: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dedicação exclusiva de mão de obra </a:t>
          </a:r>
          <a:endParaRPr lang="pt-BR" sz="1800" kern="120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9A3173E-1BF1-4B90-807F-F68E027E6599}" type="parTrans" cxnId="{BF7959D6-9288-4B48-A058-49BDBCDDF965}">
      <dgm:prSet/>
      <dgm:spPr/>
      <dgm:t>
        <a:bodyPr/>
        <a:lstStyle/>
        <a:p>
          <a:endParaRPr lang="pt-BR"/>
        </a:p>
      </dgm:t>
    </dgm:pt>
    <dgm:pt modelId="{3912967E-4D42-47D3-B5C7-626B6F734B61}" type="sibTrans" cxnId="{BF7959D6-9288-4B48-A058-49BDBCDDF965}">
      <dgm:prSet/>
      <dgm:spPr/>
      <dgm:t>
        <a:bodyPr/>
        <a:lstStyle/>
        <a:p>
          <a:endParaRPr lang="pt-BR"/>
        </a:p>
      </dgm:t>
    </dgm:pt>
    <dgm:pt modelId="{F8EE9C59-C8B7-4731-BA22-51E52E285716}">
      <dgm:prSet custT="1"/>
      <dgm:spPr>
        <a:solidFill>
          <a:schemeClr val="accent5">
            <a:lumMod val="20000"/>
            <a:lumOff val="80000"/>
          </a:schemeClr>
        </a:solidFill>
        <a:ln w="317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Serviços comuns de engenharia</a:t>
          </a:r>
        </a:p>
      </dgm:t>
    </dgm:pt>
    <dgm:pt modelId="{8A40CE9F-2765-46D7-B9C6-BF1F094F735C}" type="parTrans" cxnId="{A3560E68-E947-4B89-B74D-FC2BC0DF1391}">
      <dgm:prSet/>
      <dgm:spPr/>
      <dgm:t>
        <a:bodyPr/>
        <a:lstStyle/>
        <a:p>
          <a:endParaRPr lang="pt-BR"/>
        </a:p>
      </dgm:t>
    </dgm:pt>
    <dgm:pt modelId="{B76B844F-2164-4171-823C-1B3BB6C794E7}" type="sibTrans" cxnId="{A3560E68-E947-4B89-B74D-FC2BC0DF1391}">
      <dgm:prSet/>
      <dgm:spPr/>
      <dgm:t>
        <a:bodyPr/>
        <a:lstStyle/>
        <a:p>
          <a:endParaRPr lang="pt-BR"/>
        </a:p>
      </dgm:t>
    </dgm:pt>
    <dgm:pt modelId="{595ADE34-4A76-4C40-9232-188711FD9FA3}" type="pres">
      <dgm:prSet presAssocID="{EF10FA05-69FA-4D71-9159-A4395D0408AB}" presName="CompostProcess" presStyleCnt="0">
        <dgm:presLayoutVars>
          <dgm:dir/>
          <dgm:resizeHandles val="exact"/>
        </dgm:presLayoutVars>
      </dgm:prSet>
      <dgm:spPr/>
    </dgm:pt>
    <dgm:pt modelId="{1511B4E1-1D51-45D7-A6A1-B0B5A2D2998E}" type="pres">
      <dgm:prSet presAssocID="{EF10FA05-69FA-4D71-9159-A4395D0408AB}" presName="arrow" presStyleLbl="bgShp" presStyleIdx="0" presStyleCnt="1"/>
      <dgm:spPr>
        <a:solidFill>
          <a:schemeClr val="bg1"/>
        </a:solidFill>
      </dgm:spPr>
    </dgm:pt>
    <dgm:pt modelId="{DB63F2F6-3EEF-4609-AD09-70F001A36068}" type="pres">
      <dgm:prSet presAssocID="{EF10FA05-69FA-4D71-9159-A4395D0408AB}" presName="linearProcess" presStyleCnt="0"/>
      <dgm:spPr/>
    </dgm:pt>
    <dgm:pt modelId="{A552525C-4F65-4257-AB7B-ADA0C5296E29}" type="pres">
      <dgm:prSet presAssocID="{41577BA6-9488-4173-9146-230BBDA4E82B}" presName="textNode" presStyleLbl="node1" presStyleIdx="0" presStyleCnt="5" custScaleX="196803">
        <dgm:presLayoutVars>
          <dgm:bulletEnabled val="1"/>
        </dgm:presLayoutVars>
      </dgm:prSet>
      <dgm:spPr/>
    </dgm:pt>
    <dgm:pt modelId="{B6053035-BBC4-4972-80F1-9E890FCD2096}" type="pres">
      <dgm:prSet presAssocID="{70235E77-2D33-432D-937F-2DEE37BC2CA9}" presName="sibTrans" presStyleCnt="0"/>
      <dgm:spPr/>
    </dgm:pt>
    <dgm:pt modelId="{D110AFAE-5577-4AEF-AF72-79DBF5B63ACD}" type="pres">
      <dgm:prSet presAssocID="{80879758-B5C6-4E2F-A4F4-6335AD85185F}" presName="textNode" presStyleLbl="node1" presStyleIdx="1" presStyleCnt="5">
        <dgm:presLayoutVars>
          <dgm:bulletEnabled val="1"/>
        </dgm:presLayoutVars>
      </dgm:prSet>
      <dgm:spPr/>
    </dgm:pt>
    <dgm:pt modelId="{2547F2C6-F82C-4AC2-B82A-89B11025C075}" type="pres">
      <dgm:prSet presAssocID="{2487C117-3139-4FE3-A534-841ED3BF3FA6}" presName="sibTrans" presStyleCnt="0"/>
      <dgm:spPr/>
    </dgm:pt>
    <dgm:pt modelId="{8A9F141F-D79E-47A1-A6A8-67F5972EB647}" type="pres">
      <dgm:prSet presAssocID="{703985DC-FA56-4856-8C7E-4DEB806613F0}" presName="textNode" presStyleLbl="node1" presStyleIdx="2" presStyleCnt="5">
        <dgm:presLayoutVars>
          <dgm:bulletEnabled val="1"/>
        </dgm:presLayoutVars>
      </dgm:prSet>
      <dgm:spPr/>
    </dgm:pt>
    <dgm:pt modelId="{D281F2E3-0534-45DC-9C28-AC8C8A96346E}" type="pres">
      <dgm:prSet presAssocID="{6BBE503D-EEBE-4CBE-BC5C-7150E430FA07}" presName="sibTrans" presStyleCnt="0"/>
      <dgm:spPr/>
    </dgm:pt>
    <dgm:pt modelId="{4D4372CA-E5CD-424C-8521-9E76A93370CF}" type="pres">
      <dgm:prSet presAssocID="{6AC2755A-20E0-452D-A5F1-7CA439828878}" presName="textNode" presStyleLbl="node1" presStyleIdx="3" presStyleCnt="5">
        <dgm:presLayoutVars>
          <dgm:bulletEnabled val="1"/>
        </dgm:presLayoutVars>
      </dgm:prSet>
      <dgm:spPr/>
    </dgm:pt>
    <dgm:pt modelId="{22C12A69-9C27-4D72-823F-E68FF4DA1A70}" type="pres">
      <dgm:prSet presAssocID="{3912967E-4D42-47D3-B5C7-626B6F734B61}" presName="sibTrans" presStyleCnt="0"/>
      <dgm:spPr/>
    </dgm:pt>
    <dgm:pt modelId="{4835A9BE-4C47-42DB-AD7E-DA8CD095D8E6}" type="pres">
      <dgm:prSet presAssocID="{F8EE9C59-C8B7-4731-BA22-51E52E285716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1104340B-5561-440C-A112-B545117AFCD1}" srcId="{EF10FA05-69FA-4D71-9159-A4395D0408AB}" destId="{703985DC-FA56-4856-8C7E-4DEB806613F0}" srcOrd="2" destOrd="0" parTransId="{F41FC14E-FB73-4823-A852-F03C1FA7EF8A}" sibTransId="{6BBE503D-EEBE-4CBE-BC5C-7150E430FA07}"/>
    <dgm:cxn modelId="{84DA7D22-B5FC-4BF7-8AF7-C938CE3F4718}" srcId="{EF10FA05-69FA-4D71-9159-A4395D0408AB}" destId="{80879758-B5C6-4E2F-A4F4-6335AD85185F}" srcOrd="1" destOrd="0" parTransId="{6D4FE93F-DBF1-425F-B344-2C4A991CCB89}" sibTransId="{2487C117-3139-4FE3-A534-841ED3BF3FA6}"/>
    <dgm:cxn modelId="{639B5867-39B5-4E21-A71D-CD12BB071CBC}" type="presOf" srcId="{80879758-B5C6-4E2F-A4F4-6335AD85185F}" destId="{D110AFAE-5577-4AEF-AF72-79DBF5B63ACD}" srcOrd="0" destOrd="0" presId="urn:microsoft.com/office/officeart/2005/8/layout/hProcess9"/>
    <dgm:cxn modelId="{A3560E68-E947-4B89-B74D-FC2BC0DF1391}" srcId="{EF10FA05-69FA-4D71-9159-A4395D0408AB}" destId="{F8EE9C59-C8B7-4731-BA22-51E52E285716}" srcOrd="4" destOrd="0" parTransId="{8A40CE9F-2765-46D7-B9C6-BF1F094F735C}" sibTransId="{B76B844F-2164-4171-823C-1B3BB6C794E7}"/>
    <dgm:cxn modelId="{FE3BA96C-9796-485E-BD8B-16A7C93E5C85}" type="presOf" srcId="{EF10FA05-69FA-4D71-9159-A4395D0408AB}" destId="{595ADE34-4A76-4C40-9232-188711FD9FA3}" srcOrd="0" destOrd="0" presId="urn:microsoft.com/office/officeart/2005/8/layout/hProcess9"/>
    <dgm:cxn modelId="{8CC3A1A5-53CA-4E55-87A6-612E8A55589E}" type="presOf" srcId="{703985DC-FA56-4856-8C7E-4DEB806613F0}" destId="{8A9F141F-D79E-47A1-A6A8-67F5972EB647}" srcOrd="0" destOrd="0" presId="urn:microsoft.com/office/officeart/2005/8/layout/hProcess9"/>
    <dgm:cxn modelId="{AC44ADBF-8E0D-4E4A-960D-7874CDF52A3D}" type="presOf" srcId="{41577BA6-9488-4173-9146-230BBDA4E82B}" destId="{A552525C-4F65-4257-AB7B-ADA0C5296E29}" srcOrd="0" destOrd="0" presId="urn:microsoft.com/office/officeart/2005/8/layout/hProcess9"/>
    <dgm:cxn modelId="{2FB96EC9-7517-4747-8FA4-5DE5894368D1}" type="presOf" srcId="{F8EE9C59-C8B7-4731-BA22-51E52E285716}" destId="{4835A9BE-4C47-42DB-AD7E-DA8CD095D8E6}" srcOrd="0" destOrd="0" presId="urn:microsoft.com/office/officeart/2005/8/layout/hProcess9"/>
    <dgm:cxn modelId="{BF7959D6-9288-4B48-A058-49BDBCDDF965}" srcId="{EF10FA05-69FA-4D71-9159-A4395D0408AB}" destId="{6AC2755A-20E0-452D-A5F1-7CA439828878}" srcOrd="3" destOrd="0" parTransId="{89A3173E-1BF1-4B90-807F-F68E027E6599}" sibTransId="{3912967E-4D42-47D3-B5C7-626B6F734B61}"/>
    <dgm:cxn modelId="{5F606DE7-AD16-435B-BA30-C56B3DBDD41E}" srcId="{EF10FA05-69FA-4D71-9159-A4395D0408AB}" destId="{41577BA6-9488-4173-9146-230BBDA4E82B}" srcOrd="0" destOrd="0" parTransId="{B67123E7-5A3B-49D8-89F9-6C446438DE5D}" sibTransId="{70235E77-2D33-432D-937F-2DEE37BC2CA9}"/>
    <dgm:cxn modelId="{7C6DEAE8-CBC7-4B79-94C8-1C88BA772E6C}" type="presOf" srcId="{6AC2755A-20E0-452D-A5F1-7CA439828878}" destId="{4D4372CA-E5CD-424C-8521-9E76A93370CF}" srcOrd="0" destOrd="0" presId="urn:microsoft.com/office/officeart/2005/8/layout/hProcess9"/>
    <dgm:cxn modelId="{74472ADB-507D-4A1D-A061-0BD03FBD8767}" type="presParOf" srcId="{595ADE34-4A76-4C40-9232-188711FD9FA3}" destId="{1511B4E1-1D51-45D7-A6A1-B0B5A2D2998E}" srcOrd="0" destOrd="0" presId="urn:microsoft.com/office/officeart/2005/8/layout/hProcess9"/>
    <dgm:cxn modelId="{A4294542-4E0C-4FD8-AD9F-F52A69821B8F}" type="presParOf" srcId="{595ADE34-4A76-4C40-9232-188711FD9FA3}" destId="{DB63F2F6-3EEF-4609-AD09-70F001A36068}" srcOrd="1" destOrd="0" presId="urn:microsoft.com/office/officeart/2005/8/layout/hProcess9"/>
    <dgm:cxn modelId="{0E4306EB-E861-494D-9B0B-6316E7B96C9F}" type="presParOf" srcId="{DB63F2F6-3EEF-4609-AD09-70F001A36068}" destId="{A552525C-4F65-4257-AB7B-ADA0C5296E29}" srcOrd="0" destOrd="0" presId="urn:microsoft.com/office/officeart/2005/8/layout/hProcess9"/>
    <dgm:cxn modelId="{8110E96E-1772-4EA0-9D3F-7A12599B77FB}" type="presParOf" srcId="{DB63F2F6-3EEF-4609-AD09-70F001A36068}" destId="{B6053035-BBC4-4972-80F1-9E890FCD2096}" srcOrd="1" destOrd="0" presId="urn:microsoft.com/office/officeart/2005/8/layout/hProcess9"/>
    <dgm:cxn modelId="{7CFD1F6C-828E-46F5-9F94-F296FB7860E5}" type="presParOf" srcId="{DB63F2F6-3EEF-4609-AD09-70F001A36068}" destId="{D110AFAE-5577-4AEF-AF72-79DBF5B63ACD}" srcOrd="2" destOrd="0" presId="urn:microsoft.com/office/officeart/2005/8/layout/hProcess9"/>
    <dgm:cxn modelId="{68677B51-7C66-4211-84A2-29A8BB3ACC21}" type="presParOf" srcId="{DB63F2F6-3EEF-4609-AD09-70F001A36068}" destId="{2547F2C6-F82C-4AC2-B82A-89B11025C075}" srcOrd="3" destOrd="0" presId="urn:microsoft.com/office/officeart/2005/8/layout/hProcess9"/>
    <dgm:cxn modelId="{A279255A-CEA6-4955-8983-9B0D7A5FA69D}" type="presParOf" srcId="{DB63F2F6-3EEF-4609-AD09-70F001A36068}" destId="{8A9F141F-D79E-47A1-A6A8-67F5972EB647}" srcOrd="4" destOrd="0" presId="urn:microsoft.com/office/officeart/2005/8/layout/hProcess9"/>
    <dgm:cxn modelId="{3A2042D4-8A08-44AD-B53D-7A4A23C7FFE6}" type="presParOf" srcId="{DB63F2F6-3EEF-4609-AD09-70F001A36068}" destId="{D281F2E3-0534-45DC-9C28-AC8C8A96346E}" srcOrd="5" destOrd="0" presId="urn:microsoft.com/office/officeart/2005/8/layout/hProcess9"/>
    <dgm:cxn modelId="{0F921838-47EF-43AC-9DA9-CD5874DA22DA}" type="presParOf" srcId="{DB63F2F6-3EEF-4609-AD09-70F001A36068}" destId="{4D4372CA-E5CD-424C-8521-9E76A93370CF}" srcOrd="6" destOrd="0" presId="urn:microsoft.com/office/officeart/2005/8/layout/hProcess9"/>
    <dgm:cxn modelId="{176619A3-A8C5-4B11-A97F-5224CB31FF31}" type="presParOf" srcId="{DB63F2F6-3EEF-4609-AD09-70F001A36068}" destId="{22C12A69-9C27-4D72-823F-E68FF4DA1A70}" srcOrd="7" destOrd="0" presId="urn:microsoft.com/office/officeart/2005/8/layout/hProcess9"/>
    <dgm:cxn modelId="{83A098B7-5622-4EE6-9060-A53A25492612}" type="presParOf" srcId="{DB63F2F6-3EEF-4609-AD09-70F001A36068}" destId="{4835A9BE-4C47-42DB-AD7E-DA8CD095D8E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097FA1-857B-40F0-9A17-95642A89A13F}" type="doc">
      <dgm:prSet loTypeId="urn:microsoft.com/office/officeart/2005/8/layout/hList7" loCatId="process" qsTypeId="urn:microsoft.com/office/officeart/2005/8/quickstyle/simple3" qsCatId="simple" csTypeId="urn:microsoft.com/office/officeart/2005/8/colors/accent1_1" csCatId="accent1" phldr="1"/>
      <dgm:spPr/>
    </dgm:pt>
    <dgm:pt modelId="{5BB89262-B7D7-4369-B7C4-CC5202440D2E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1500" b="1" i="1" dirty="0">
              <a:latin typeface="Arial" panose="020B0604020202020204" pitchFamily="34" charset="0"/>
              <a:cs typeface="Arial" panose="020B0604020202020204" pitchFamily="34" charset="0"/>
            </a:rPr>
            <a:t>Para as exigências dispostas no TR deverá haver justificativas no processo!</a:t>
          </a:r>
          <a:endParaRPr lang="pt-BR" sz="15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44B91-5844-46D2-9D8A-388733AE526D}" type="parTrans" cxnId="{46C9F86B-A234-4497-8069-0D23E79771F0}">
      <dgm:prSet/>
      <dgm:spPr/>
      <dgm:t>
        <a:bodyPr/>
        <a:lstStyle/>
        <a:p>
          <a:endParaRPr lang="pt-BR"/>
        </a:p>
      </dgm:t>
    </dgm:pt>
    <dgm:pt modelId="{AA5871EF-D6FD-4B5E-98F6-06218B9B0C15}" type="sibTrans" cxnId="{46C9F86B-A234-4497-8069-0D23E79771F0}">
      <dgm:prSet/>
      <dgm:spPr/>
      <dgm:t>
        <a:bodyPr/>
        <a:lstStyle/>
        <a:p>
          <a:endParaRPr lang="pt-BR"/>
        </a:p>
      </dgm:t>
    </dgm:pt>
    <dgm:pt modelId="{BE1D93A7-E6CB-452B-80AA-744E65C24165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900" b="1" i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500" b="1" i="1" dirty="0">
              <a:latin typeface="Arial" panose="020B0604020202020204" pitchFamily="34" charset="0"/>
              <a:cs typeface="Arial" panose="020B0604020202020204" pitchFamily="34" charset="0"/>
            </a:rPr>
            <a:t>O TR </a:t>
          </a:r>
          <a:r>
            <a:rPr lang="pt-PT" sz="1500" b="1" i="1" u="sng" dirty="0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r>
            <a:rPr lang="pt-PT" sz="1500" b="1" i="1" dirty="0">
              <a:latin typeface="Arial" panose="020B0604020202020204" pitchFamily="34" charset="0"/>
              <a:cs typeface="Arial" panose="020B0604020202020204" pitchFamily="34" charset="0"/>
            </a:rPr>
            <a:t> é ETP!</a:t>
          </a:r>
        </a:p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500" b="1" i="1" dirty="0">
              <a:latin typeface="Arial" panose="020B0604020202020204" pitchFamily="34" charset="0"/>
              <a:cs typeface="Arial" panose="020B0604020202020204" pitchFamily="34" charset="0"/>
            </a:rPr>
            <a:t>O TR é o instrumento que promove a caracterização do objeto que se pretende contratar, servindo de fundamento para a licitação ou para a contratação direta, conforme o caso, observadas as determinações legais cabíveis.</a:t>
          </a:r>
          <a:r>
            <a:rPr lang="pt-PT" sz="1500" b="1" i="1" dirty="0"/>
            <a:t> </a:t>
          </a:r>
          <a:endParaRPr lang="pt-BR" sz="1500" i="1" dirty="0"/>
        </a:p>
      </dgm:t>
    </dgm:pt>
    <dgm:pt modelId="{E8867029-71C9-49E5-A7C2-8F3C91934E8F}" type="parTrans" cxnId="{3EC90A96-EDB8-4059-86C4-159D8FBAB45B}">
      <dgm:prSet/>
      <dgm:spPr/>
      <dgm:t>
        <a:bodyPr/>
        <a:lstStyle/>
        <a:p>
          <a:endParaRPr lang="pt-BR"/>
        </a:p>
      </dgm:t>
    </dgm:pt>
    <dgm:pt modelId="{22D33C9E-3A41-4A83-9614-7F3EEE04C4B7}" type="sibTrans" cxnId="{3EC90A96-EDB8-4059-86C4-159D8FBAB45B}">
      <dgm:prSet/>
      <dgm:spPr/>
      <dgm:t>
        <a:bodyPr/>
        <a:lstStyle/>
        <a:p>
          <a:endParaRPr lang="pt-BR"/>
        </a:p>
      </dgm:t>
    </dgm:pt>
    <dgm:pt modelId="{7B7A1D2A-C175-4E7E-8388-1FE2B68DBE3C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lnSpc>
              <a:spcPct val="150000"/>
            </a:lnSpc>
          </a:pPr>
          <a:r>
            <a:rPr lang="pt-PT" sz="1500" b="1" i="1" dirty="0">
              <a:latin typeface="Arial" panose="020B0604020202020204" pitchFamily="34" charset="0"/>
              <a:cs typeface="Arial" panose="020B0604020202020204" pitchFamily="34" charset="0"/>
            </a:rPr>
            <a:t>O TR aprofunda e detalha as especificações da solução que já foi escolhida pelo ETP! </a:t>
          </a:r>
          <a:r>
            <a:rPr lang="pt-PT" sz="1500" b="1" i="1">
              <a:latin typeface="Arial" panose="020B0604020202020204" pitchFamily="34" charset="0"/>
              <a:cs typeface="Arial" panose="020B0604020202020204" pitchFamily="34" charset="0"/>
            </a:rPr>
            <a:t>Outros TRs relacionados ao objeto pretendido podem ser consultados pelo Sistema TR Digital. </a:t>
          </a:r>
          <a:endParaRPr lang="pt-BR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22180D-8291-4D4A-8C23-B19F76F8262C}" type="parTrans" cxnId="{1EAA7C5D-F3C8-412A-B53B-41EFD621ABA5}">
      <dgm:prSet/>
      <dgm:spPr/>
      <dgm:t>
        <a:bodyPr/>
        <a:lstStyle/>
        <a:p>
          <a:endParaRPr lang="pt-BR"/>
        </a:p>
      </dgm:t>
    </dgm:pt>
    <dgm:pt modelId="{A3B641E6-EC97-440E-BA1E-F422D34B7623}" type="sibTrans" cxnId="{1EAA7C5D-F3C8-412A-B53B-41EFD621ABA5}">
      <dgm:prSet/>
      <dgm:spPr/>
      <dgm:t>
        <a:bodyPr/>
        <a:lstStyle/>
        <a:p>
          <a:endParaRPr lang="pt-BR"/>
        </a:p>
      </dgm:t>
    </dgm:pt>
    <dgm:pt modelId="{43ED3FFF-DFD9-4C94-998C-F8ED210448D7}" type="pres">
      <dgm:prSet presAssocID="{E4097FA1-857B-40F0-9A17-95642A89A13F}" presName="Name0" presStyleCnt="0">
        <dgm:presLayoutVars>
          <dgm:dir/>
          <dgm:resizeHandles val="exact"/>
        </dgm:presLayoutVars>
      </dgm:prSet>
      <dgm:spPr/>
    </dgm:pt>
    <dgm:pt modelId="{65E4C97E-4405-4E89-A5C5-4F30C264C045}" type="pres">
      <dgm:prSet presAssocID="{E4097FA1-857B-40F0-9A17-95642A89A13F}" presName="fgShape" presStyleLbl="fgShp" presStyleIdx="0" presStyleCnt="1"/>
      <dgm:spPr>
        <a:noFill/>
        <a:ln>
          <a:noFill/>
        </a:ln>
      </dgm:spPr>
    </dgm:pt>
    <dgm:pt modelId="{317C12F5-F20B-48EB-A7B7-5FC85A74DA13}" type="pres">
      <dgm:prSet presAssocID="{E4097FA1-857B-40F0-9A17-95642A89A13F}" presName="linComp" presStyleCnt="0"/>
      <dgm:spPr/>
    </dgm:pt>
    <dgm:pt modelId="{14F45C3A-7EB2-4ACF-9088-99E00E49E12B}" type="pres">
      <dgm:prSet presAssocID="{5BB89262-B7D7-4369-B7C4-CC5202440D2E}" presName="compNode" presStyleCnt="0"/>
      <dgm:spPr/>
    </dgm:pt>
    <dgm:pt modelId="{09F16A6C-5CB8-46F8-9E20-C1DD9F6723CB}" type="pres">
      <dgm:prSet presAssocID="{5BB89262-B7D7-4369-B7C4-CC5202440D2E}" presName="bkgdShape" presStyleLbl="node1" presStyleIdx="0" presStyleCnt="3" custLinFactNeighborX="-64"/>
      <dgm:spPr/>
    </dgm:pt>
    <dgm:pt modelId="{DF125776-EBCC-483A-A03F-112A8CCA63E6}" type="pres">
      <dgm:prSet presAssocID="{5BB89262-B7D7-4369-B7C4-CC5202440D2E}" presName="nodeTx" presStyleLbl="node1" presStyleIdx="0" presStyleCnt="3">
        <dgm:presLayoutVars>
          <dgm:bulletEnabled val="1"/>
        </dgm:presLayoutVars>
      </dgm:prSet>
      <dgm:spPr/>
    </dgm:pt>
    <dgm:pt modelId="{8B54CC4B-4BF4-4B29-A374-460E896231A4}" type="pres">
      <dgm:prSet presAssocID="{5BB89262-B7D7-4369-B7C4-CC5202440D2E}" presName="invisiNode" presStyleLbl="node1" presStyleIdx="0" presStyleCnt="3"/>
      <dgm:spPr/>
    </dgm:pt>
    <dgm:pt modelId="{8D7739D9-9764-4882-BAAE-BC9B1D65A230}" type="pres">
      <dgm:prSet presAssocID="{5BB89262-B7D7-4369-B7C4-CC5202440D2E}" presName="imagNode" presStyleLbl="fgImgPlace1" presStyleIdx="0" presStyleCnt="3" custScaleX="66847" custScaleY="62779" custLinFactNeighborX="1156" custLinFactNeighborY="-102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CC37B167-61A9-4EF6-9B84-EC7D2DD215FA}" type="pres">
      <dgm:prSet presAssocID="{AA5871EF-D6FD-4B5E-98F6-06218B9B0C15}" presName="sibTrans" presStyleLbl="sibTrans2D1" presStyleIdx="0" presStyleCnt="0"/>
      <dgm:spPr/>
    </dgm:pt>
    <dgm:pt modelId="{089C173F-F9CB-48EA-AC36-8BE435C52D33}" type="pres">
      <dgm:prSet presAssocID="{BE1D93A7-E6CB-452B-80AA-744E65C24165}" presName="compNode" presStyleCnt="0"/>
      <dgm:spPr/>
    </dgm:pt>
    <dgm:pt modelId="{5BBD0B34-1C11-4A84-BAAA-A1B01F9CB903}" type="pres">
      <dgm:prSet presAssocID="{BE1D93A7-E6CB-452B-80AA-744E65C24165}" presName="bkgdShape" presStyleLbl="node1" presStyleIdx="1" presStyleCnt="3" custLinFactNeighborX="254"/>
      <dgm:spPr/>
    </dgm:pt>
    <dgm:pt modelId="{CB129DBD-39FF-437B-9B02-4413A5FFBA58}" type="pres">
      <dgm:prSet presAssocID="{BE1D93A7-E6CB-452B-80AA-744E65C24165}" presName="nodeTx" presStyleLbl="node1" presStyleIdx="1" presStyleCnt="3">
        <dgm:presLayoutVars>
          <dgm:bulletEnabled val="1"/>
        </dgm:presLayoutVars>
      </dgm:prSet>
      <dgm:spPr/>
    </dgm:pt>
    <dgm:pt modelId="{E11702D3-D2B1-4476-BE34-068619B4D897}" type="pres">
      <dgm:prSet presAssocID="{BE1D93A7-E6CB-452B-80AA-744E65C24165}" presName="invisiNode" presStyleLbl="node1" presStyleIdx="1" presStyleCnt="3"/>
      <dgm:spPr/>
    </dgm:pt>
    <dgm:pt modelId="{25689732-E414-465F-AD0D-F4849A041FC8}" type="pres">
      <dgm:prSet presAssocID="{BE1D93A7-E6CB-452B-80AA-744E65C24165}" presName="imagNode" presStyleLbl="fgImgPlace1" presStyleIdx="1" presStyleCnt="3" custScaleX="65691" custScaleY="61036" custLinFactNeighborX="-4692" custLinFactNeighborY="-934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  <dgm:pt modelId="{9FAE5714-E84F-4147-BB17-4E08A96E39C0}" type="pres">
      <dgm:prSet presAssocID="{22D33C9E-3A41-4A83-9614-7F3EEE04C4B7}" presName="sibTrans" presStyleLbl="sibTrans2D1" presStyleIdx="0" presStyleCnt="0"/>
      <dgm:spPr/>
    </dgm:pt>
    <dgm:pt modelId="{18E921B1-7ABE-4E8C-86C8-80460BC24BC1}" type="pres">
      <dgm:prSet presAssocID="{7B7A1D2A-C175-4E7E-8388-1FE2B68DBE3C}" presName="compNode" presStyleCnt="0"/>
      <dgm:spPr/>
    </dgm:pt>
    <dgm:pt modelId="{E0EBD858-8785-4DF9-BBFF-2636F327B38E}" type="pres">
      <dgm:prSet presAssocID="{7B7A1D2A-C175-4E7E-8388-1FE2B68DBE3C}" presName="bkgdShape" presStyleLbl="node1" presStyleIdx="2" presStyleCnt="3" custLinFactNeighborX="1516"/>
      <dgm:spPr/>
    </dgm:pt>
    <dgm:pt modelId="{E07304C1-57C9-4F8F-BA75-2725AD281932}" type="pres">
      <dgm:prSet presAssocID="{7B7A1D2A-C175-4E7E-8388-1FE2B68DBE3C}" presName="nodeTx" presStyleLbl="node1" presStyleIdx="2" presStyleCnt="3">
        <dgm:presLayoutVars>
          <dgm:bulletEnabled val="1"/>
        </dgm:presLayoutVars>
      </dgm:prSet>
      <dgm:spPr/>
    </dgm:pt>
    <dgm:pt modelId="{BAAD8813-EF52-4441-A137-4E686E5352D6}" type="pres">
      <dgm:prSet presAssocID="{7B7A1D2A-C175-4E7E-8388-1FE2B68DBE3C}" presName="invisiNode" presStyleLbl="node1" presStyleIdx="2" presStyleCnt="3"/>
      <dgm:spPr/>
    </dgm:pt>
    <dgm:pt modelId="{F244B763-E8D6-40AD-A5B9-A27471C84661}" type="pres">
      <dgm:prSet presAssocID="{7B7A1D2A-C175-4E7E-8388-1FE2B68DBE3C}" presName="imagNode" presStyleLbl="fgImgPlace1" presStyleIdx="2" presStyleCnt="3" custScaleX="64536" custScaleY="60961" custLinFactNeighborX="-1155" custLinFactNeighborY="-934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</dgm:spPr>
    </dgm:pt>
  </dgm:ptLst>
  <dgm:cxnLst>
    <dgm:cxn modelId="{60095402-8EC2-48CE-89F7-73C981AAFB60}" type="presOf" srcId="{7B7A1D2A-C175-4E7E-8388-1FE2B68DBE3C}" destId="{E0EBD858-8785-4DF9-BBFF-2636F327B38E}" srcOrd="0" destOrd="0" presId="urn:microsoft.com/office/officeart/2005/8/layout/hList7"/>
    <dgm:cxn modelId="{A0372E18-0504-47D7-87E1-E39C2B176EBB}" type="presOf" srcId="{E4097FA1-857B-40F0-9A17-95642A89A13F}" destId="{43ED3FFF-DFD9-4C94-998C-F8ED210448D7}" srcOrd="0" destOrd="0" presId="urn:microsoft.com/office/officeart/2005/8/layout/hList7"/>
    <dgm:cxn modelId="{4E00AB23-85FE-4250-91D7-D47BC8A112C3}" type="presOf" srcId="{5BB89262-B7D7-4369-B7C4-CC5202440D2E}" destId="{09F16A6C-5CB8-46F8-9E20-C1DD9F6723CB}" srcOrd="0" destOrd="0" presId="urn:microsoft.com/office/officeart/2005/8/layout/hList7"/>
    <dgm:cxn modelId="{3E0E8A25-066D-4CA2-9E00-0CDA72DFE737}" type="presOf" srcId="{5BB89262-B7D7-4369-B7C4-CC5202440D2E}" destId="{DF125776-EBCC-483A-A03F-112A8CCA63E6}" srcOrd="1" destOrd="0" presId="urn:microsoft.com/office/officeart/2005/8/layout/hList7"/>
    <dgm:cxn modelId="{C8CC0F29-BF72-48C6-AC2F-D26C55F785AB}" type="presOf" srcId="{BE1D93A7-E6CB-452B-80AA-744E65C24165}" destId="{CB129DBD-39FF-437B-9B02-4413A5FFBA58}" srcOrd="1" destOrd="0" presId="urn:microsoft.com/office/officeart/2005/8/layout/hList7"/>
    <dgm:cxn modelId="{1EAA7C5D-F3C8-412A-B53B-41EFD621ABA5}" srcId="{E4097FA1-857B-40F0-9A17-95642A89A13F}" destId="{7B7A1D2A-C175-4E7E-8388-1FE2B68DBE3C}" srcOrd="2" destOrd="0" parTransId="{3022180D-8291-4D4A-8C23-B19F76F8262C}" sibTransId="{A3B641E6-EC97-440E-BA1E-F422D34B7623}"/>
    <dgm:cxn modelId="{46C9F86B-A234-4497-8069-0D23E79771F0}" srcId="{E4097FA1-857B-40F0-9A17-95642A89A13F}" destId="{5BB89262-B7D7-4369-B7C4-CC5202440D2E}" srcOrd="0" destOrd="0" parTransId="{9ED44B91-5844-46D2-9D8A-388733AE526D}" sibTransId="{AA5871EF-D6FD-4B5E-98F6-06218B9B0C15}"/>
    <dgm:cxn modelId="{D5245881-99D8-41FC-A026-78264C3B6507}" type="presOf" srcId="{7B7A1D2A-C175-4E7E-8388-1FE2B68DBE3C}" destId="{E07304C1-57C9-4F8F-BA75-2725AD281932}" srcOrd="1" destOrd="0" presId="urn:microsoft.com/office/officeart/2005/8/layout/hList7"/>
    <dgm:cxn modelId="{3702C084-460B-45D5-998F-BC80CA361463}" type="presOf" srcId="{BE1D93A7-E6CB-452B-80AA-744E65C24165}" destId="{5BBD0B34-1C11-4A84-BAAA-A1B01F9CB903}" srcOrd="0" destOrd="0" presId="urn:microsoft.com/office/officeart/2005/8/layout/hList7"/>
    <dgm:cxn modelId="{3EC90A96-EDB8-4059-86C4-159D8FBAB45B}" srcId="{E4097FA1-857B-40F0-9A17-95642A89A13F}" destId="{BE1D93A7-E6CB-452B-80AA-744E65C24165}" srcOrd="1" destOrd="0" parTransId="{E8867029-71C9-49E5-A7C2-8F3C91934E8F}" sibTransId="{22D33C9E-3A41-4A83-9614-7F3EEE04C4B7}"/>
    <dgm:cxn modelId="{9FD321AB-B1D6-4690-B4A4-9EA3E0A6CA7E}" type="presOf" srcId="{22D33C9E-3A41-4A83-9614-7F3EEE04C4B7}" destId="{9FAE5714-E84F-4147-BB17-4E08A96E39C0}" srcOrd="0" destOrd="0" presId="urn:microsoft.com/office/officeart/2005/8/layout/hList7"/>
    <dgm:cxn modelId="{134095DC-C313-4319-AF62-425DD37A3BF6}" type="presOf" srcId="{AA5871EF-D6FD-4B5E-98F6-06218B9B0C15}" destId="{CC37B167-61A9-4EF6-9B84-EC7D2DD215FA}" srcOrd="0" destOrd="0" presId="urn:microsoft.com/office/officeart/2005/8/layout/hList7"/>
    <dgm:cxn modelId="{00A16D65-B44E-4809-AB4B-FB917B318ADA}" type="presParOf" srcId="{43ED3FFF-DFD9-4C94-998C-F8ED210448D7}" destId="{65E4C97E-4405-4E89-A5C5-4F30C264C045}" srcOrd="0" destOrd="0" presId="urn:microsoft.com/office/officeart/2005/8/layout/hList7"/>
    <dgm:cxn modelId="{D02F3E15-B655-4F41-90A9-1DC4CFAACEE5}" type="presParOf" srcId="{43ED3FFF-DFD9-4C94-998C-F8ED210448D7}" destId="{317C12F5-F20B-48EB-A7B7-5FC85A74DA13}" srcOrd="1" destOrd="0" presId="urn:microsoft.com/office/officeart/2005/8/layout/hList7"/>
    <dgm:cxn modelId="{8C21385D-1DB3-4310-B6FD-0161489AF561}" type="presParOf" srcId="{317C12F5-F20B-48EB-A7B7-5FC85A74DA13}" destId="{14F45C3A-7EB2-4ACF-9088-99E00E49E12B}" srcOrd="0" destOrd="0" presId="urn:microsoft.com/office/officeart/2005/8/layout/hList7"/>
    <dgm:cxn modelId="{CDD071B0-35BA-4633-BF7A-49C0E5349939}" type="presParOf" srcId="{14F45C3A-7EB2-4ACF-9088-99E00E49E12B}" destId="{09F16A6C-5CB8-46F8-9E20-C1DD9F6723CB}" srcOrd="0" destOrd="0" presId="urn:microsoft.com/office/officeart/2005/8/layout/hList7"/>
    <dgm:cxn modelId="{DC8344CC-7ED2-438D-9644-C29D205342D6}" type="presParOf" srcId="{14F45C3A-7EB2-4ACF-9088-99E00E49E12B}" destId="{DF125776-EBCC-483A-A03F-112A8CCA63E6}" srcOrd="1" destOrd="0" presId="urn:microsoft.com/office/officeart/2005/8/layout/hList7"/>
    <dgm:cxn modelId="{699A22DB-B899-47CE-9F33-CFB76214B826}" type="presParOf" srcId="{14F45C3A-7EB2-4ACF-9088-99E00E49E12B}" destId="{8B54CC4B-4BF4-4B29-A374-460E896231A4}" srcOrd="2" destOrd="0" presId="urn:microsoft.com/office/officeart/2005/8/layout/hList7"/>
    <dgm:cxn modelId="{6D13ACBA-62B1-4E5C-BAD9-B0E0FD32CC86}" type="presParOf" srcId="{14F45C3A-7EB2-4ACF-9088-99E00E49E12B}" destId="{8D7739D9-9764-4882-BAAE-BC9B1D65A230}" srcOrd="3" destOrd="0" presId="urn:microsoft.com/office/officeart/2005/8/layout/hList7"/>
    <dgm:cxn modelId="{EC308EEA-0BE4-45E6-B82B-D7DBF9570738}" type="presParOf" srcId="{317C12F5-F20B-48EB-A7B7-5FC85A74DA13}" destId="{CC37B167-61A9-4EF6-9B84-EC7D2DD215FA}" srcOrd="1" destOrd="0" presId="urn:microsoft.com/office/officeart/2005/8/layout/hList7"/>
    <dgm:cxn modelId="{5508C05B-8A89-49C3-B443-334A850FF44E}" type="presParOf" srcId="{317C12F5-F20B-48EB-A7B7-5FC85A74DA13}" destId="{089C173F-F9CB-48EA-AC36-8BE435C52D33}" srcOrd="2" destOrd="0" presId="urn:microsoft.com/office/officeart/2005/8/layout/hList7"/>
    <dgm:cxn modelId="{70AAE54A-43FC-4156-8C73-D295BC20530F}" type="presParOf" srcId="{089C173F-F9CB-48EA-AC36-8BE435C52D33}" destId="{5BBD0B34-1C11-4A84-BAAA-A1B01F9CB903}" srcOrd="0" destOrd="0" presId="urn:microsoft.com/office/officeart/2005/8/layout/hList7"/>
    <dgm:cxn modelId="{06A064D5-B482-4668-BFD1-45A4EA706330}" type="presParOf" srcId="{089C173F-F9CB-48EA-AC36-8BE435C52D33}" destId="{CB129DBD-39FF-437B-9B02-4413A5FFBA58}" srcOrd="1" destOrd="0" presId="urn:microsoft.com/office/officeart/2005/8/layout/hList7"/>
    <dgm:cxn modelId="{45D6C596-3B0B-44CA-8263-1ABA46EB31B0}" type="presParOf" srcId="{089C173F-F9CB-48EA-AC36-8BE435C52D33}" destId="{E11702D3-D2B1-4476-BE34-068619B4D897}" srcOrd="2" destOrd="0" presId="urn:microsoft.com/office/officeart/2005/8/layout/hList7"/>
    <dgm:cxn modelId="{6F014BEC-A08C-46CA-8D5B-4646FF6FBAB0}" type="presParOf" srcId="{089C173F-F9CB-48EA-AC36-8BE435C52D33}" destId="{25689732-E414-465F-AD0D-F4849A041FC8}" srcOrd="3" destOrd="0" presId="urn:microsoft.com/office/officeart/2005/8/layout/hList7"/>
    <dgm:cxn modelId="{9BE71BFB-9A94-4CFF-9EFC-28D57867F658}" type="presParOf" srcId="{317C12F5-F20B-48EB-A7B7-5FC85A74DA13}" destId="{9FAE5714-E84F-4147-BB17-4E08A96E39C0}" srcOrd="3" destOrd="0" presId="urn:microsoft.com/office/officeart/2005/8/layout/hList7"/>
    <dgm:cxn modelId="{23572C73-94A2-472E-9317-E4088C9A7C4D}" type="presParOf" srcId="{317C12F5-F20B-48EB-A7B7-5FC85A74DA13}" destId="{18E921B1-7ABE-4E8C-86C8-80460BC24BC1}" srcOrd="4" destOrd="0" presId="urn:microsoft.com/office/officeart/2005/8/layout/hList7"/>
    <dgm:cxn modelId="{DE305D9A-1ADB-4FA8-923F-93BCAEE0AC03}" type="presParOf" srcId="{18E921B1-7ABE-4E8C-86C8-80460BC24BC1}" destId="{E0EBD858-8785-4DF9-BBFF-2636F327B38E}" srcOrd="0" destOrd="0" presId="urn:microsoft.com/office/officeart/2005/8/layout/hList7"/>
    <dgm:cxn modelId="{A1209E68-0D26-40EB-B37A-DB5B42FC0E7E}" type="presParOf" srcId="{18E921B1-7ABE-4E8C-86C8-80460BC24BC1}" destId="{E07304C1-57C9-4F8F-BA75-2725AD281932}" srcOrd="1" destOrd="0" presId="urn:microsoft.com/office/officeart/2005/8/layout/hList7"/>
    <dgm:cxn modelId="{E4D3B5FE-0355-439C-B70F-151CBB3102F6}" type="presParOf" srcId="{18E921B1-7ABE-4E8C-86C8-80460BC24BC1}" destId="{BAAD8813-EF52-4441-A137-4E686E5352D6}" srcOrd="2" destOrd="0" presId="urn:microsoft.com/office/officeart/2005/8/layout/hList7"/>
    <dgm:cxn modelId="{7F9835F6-FC3E-4862-A8E1-5BEAA6BC2C3F}" type="presParOf" srcId="{18E921B1-7ABE-4E8C-86C8-80460BC24BC1}" destId="{F244B763-E8D6-40AD-A5B9-A27471C84661}" srcOrd="3" destOrd="0" presId="urn:microsoft.com/office/officeart/2005/8/layout/hList7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4E1D4F-8200-4269-9DC7-F71CD012EC00}" type="doc">
      <dgm:prSet loTypeId="urn:microsoft.com/office/officeart/2005/8/layout/radial6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5B1999C9-43C8-447F-98E8-2D44FB648E94}">
      <dgm:prSet phldrT="[Texto]"/>
      <dgm:spPr>
        <a:solidFill>
          <a:srgbClr val="3288A0"/>
        </a:solidFill>
      </dgm:spPr>
      <dgm:t>
        <a:bodyPr/>
        <a:lstStyle/>
        <a:p>
          <a:r>
            <a:rPr lang="pt-BR"/>
            <a:t>ETP</a:t>
          </a:r>
        </a:p>
      </dgm:t>
    </dgm:pt>
    <dgm:pt modelId="{28B4CDE1-A0AE-499C-9DB2-872FA260CCCA}" type="parTrans" cxnId="{6D13AE15-6B3B-49B2-9ADC-6687165EEE93}">
      <dgm:prSet/>
      <dgm:spPr/>
      <dgm:t>
        <a:bodyPr/>
        <a:lstStyle/>
        <a:p>
          <a:endParaRPr lang="pt-BR"/>
        </a:p>
      </dgm:t>
    </dgm:pt>
    <dgm:pt modelId="{34825744-4EAB-484B-B829-5EC4998789C2}" type="sibTrans" cxnId="{6D13AE15-6B3B-49B2-9ADC-6687165EEE93}">
      <dgm:prSet/>
      <dgm:spPr/>
      <dgm:t>
        <a:bodyPr/>
        <a:lstStyle/>
        <a:p>
          <a:endParaRPr lang="pt-BR"/>
        </a:p>
      </dgm:t>
    </dgm:pt>
    <dgm:pt modelId="{09EC54A2-9DDE-4767-8055-8CC94840CCEE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1000"/>
            <a:t>Necessidade</a:t>
          </a:r>
        </a:p>
      </dgm:t>
    </dgm:pt>
    <dgm:pt modelId="{CA6F122D-F054-493C-84A2-BDA18D5BFCB3}" type="parTrans" cxnId="{9067A6DD-48DA-4387-8E83-8A0BAEDB9D91}">
      <dgm:prSet/>
      <dgm:spPr/>
      <dgm:t>
        <a:bodyPr/>
        <a:lstStyle/>
        <a:p>
          <a:endParaRPr lang="pt-BR"/>
        </a:p>
      </dgm:t>
    </dgm:pt>
    <dgm:pt modelId="{1C6A2230-9B47-4182-8914-E6F3409B9E46}" type="sibTrans" cxnId="{9067A6DD-48DA-4387-8E83-8A0BAEDB9D91}">
      <dgm:prSet/>
      <dgm:spPr/>
      <dgm:t>
        <a:bodyPr/>
        <a:lstStyle/>
        <a:p>
          <a:endParaRPr lang="pt-BR"/>
        </a:p>
      </dgm:t>
    </dgm:pt>
    <dgm:pt modelId="{1096AFD7-8A4C-48EC-890C-24E47B3A6FF6}">
      <dgm:prSet phldrT="[Texto]" custT="1"/>
      <dgm:spPr/>
      <dgm:t>
        <a:bodyPr/>
        <a:lstStyle/>
        <a:p>
          <a:r>
            <a:rPr lang="pt-BR" sz="1000"/>
            <a:t>Resultado pretendido</a:t>
          </a:r>
        </a:p>
      </dgm:t>
    </dgm:pt>
    <dgm:pt modelId="{B3A97DA2-683B-43C8-B39B-B7A5CB54A08C}" type="parTrans" cxnId="{8DB042A4-8A6A-4152-A805-EB09DF2E4822}">
      <dgm:prSet/>
      <dgm:spPr/>
      <dgm:t>
        <a:bodyPr/>
        <a:lstStyle/>
        <a:p>
          <a:endParaRPr lang="pt-BR"/>
        </a:p>
      </dgm:t>
    </dgm:pt>
    <dgm:pt modelId="{5636E72A-3783-4550-AE3E-8C95BA688212}" type="sibTrans" cxnId="{8DB042A4-8A6A-4152-A805-EB09DF2E4822}">
      <dgm:prSet/>
      <dgm:spPr/>
      <dgm:t>
        <a:bodyPr/>
        <a:lstStyle/>
        <a:p>
          <a:endParaRPr lang="pt-BR"/>
        </a:p>
      </dgm:t>
    </dgm:pt>
    <dgm:pt modelId="{00062ED4-3DFC-4290-B414-07A33043C815}">
      <dgm:prSet phldrT="[Texto]" custT="1"/>
      <dgm:spPr/>
      <dgm:t>
        <a:bodyPr/>
        <a:lstStyle/>
        <a:p>
          <a:r>
            <a:rPr lang="pt-BR" sz="900"/>
            <a:t>Providencias Administração</a:t>
          </a:r>
        </a:p>
      </dgm:t>
    </dgm:pt>
    <dgm:pt modelId="{BE52DAEC-7987-49C0-B28E-56720C199CD1}" type="parTrans" cxnId="{FD93ED2B-CEDA-4143-AB7A-C639BFA5F567}">
      <dgm:prSet/>
      <dgm:spPr/>
      <dgm:t>
        <a:bodyPr/>
        <a:lstStyle/>
        <a:p>
          <a:endParaRPr lang="pt-BR"/>
        </a:p>
      </dgm:t>
    </dgm:pt>
    <dgm:pt modelId="{1C26E6A6-7152-4FFC-97BF-7B8310CC620B}" type="sibTrans" cxnId="{FD93ED2B-CEDA-4143-AB7A-C639BFA5F567}">
      <dgm:prSet/>
      <dgm:spPr/>
      <dgm:t>
        <a:bodyPr/>
        <a:lstStyle/>
        <a:p>
          <a:endParaRPr lang="pt-BR"/>
        </a:p>
      </dgm:t>
    </dgm:pt>
    <dgm:pt modelId="{724ACF53-AB41-4EF6-B290-92F9E3997275}">
      <dgm:prSet phldrT="[Texto]" custT="1"/>
      <dgm:spPr>
        <a:solidFill>
          <a:srgbClr val="3288A0"/>
        </a:solidFill>
      </dgm:spPr>
      <dgm:t>
        <a:bodyPr/>
        <a:lstStyle/>
        <a:p>
          <a:r>
            <a:rPr lang="pt-BR" sz="1200"/>
            <a:t>PCA</a:t>
          </a:r>
        </a:p>
      </dgm:t>
    </dgm:pt>
    <dgm:pt modelId="{CAB876DF-9A30-40B6-B19C-8ED5AEE4C762}" type="parTrans" cxnId="{53E5EAD4-7AAB-48B5-9170-16FE14547B80}">
      <dgm:prSet/>
      <dgm:spPr/>
      <dgm:t>
        <a:bodyPr/>
        <a:lstStyle/>
        <a:p>
          <a:endParaRPr lang="pt-BR"/>
        </a:p>
      </dgm:t>
    </dgm:pt>
    <dgm:pt modelId="{816C890D-9D22-471B-96F8-ED3861350923}" type="sibTrans" cxnId="{53E5EAD4-7AAB-48B5-9170-16FE14547B80}">
      <dgm:prSet/>
      <dgm:spPr/>
      <dgm:t>
        <a:bodyPr/>
        <a:lstStyle/>
        <a:p>
          <a:endParaRPr lang="pt-BR"/>
        </a:p>
      </dgm:t>
    </dgm:pt>
    <dgm:pt modelId="{0B6CBEDD-0608-4830-8699-0B31BA5E4051}">
      <dgm:prSet custT="1"/>
      <dgm:spPr>
        <a:solidFill>
          <a:srgbClr val="3288A0"/>
        </a:solidFill>
      </dgm:spPr>
      <dgm:t>
        <a:bodyPr/>
        <a:lstStyle/>
        <a:p>
          <a:r>
            <a:rPr lang="pt-BR" sz="1000"/>
            <a:t>Custo estimado (sigiloso)</a:t>
          </a:r>
        </a:p>
      </dgm:t>
    </dgm:pt>
    <dgm:pt modelId="{44B5064C-BB66-4C2F-9ABB-9E896B432EFA}" type="parTrans" cxnId="{F3B66FE4-9539-4674-B3F5-EC8FB336F3DC}">
      <dgm:prSet/>
      <dgm:spPr/>
      <dgm:t>
        <a:bodyPr/>
        <a:lstStyle/>
        <a:p>
          <a:endParaRPr lang="pt-BR"/>
        </a:p>
      </dgm:t>
    </dgm:pt>
    <dgm:pt modelId="{95D14F36-5264-40E1-B91F-873A9AE430C8}" type="sibTrans" cxnId="{F3B66FE4-9539-4674-B3F5-EC8FB336F3DC}">
      <dgm:prSet/>
      <dgm:spPr/>
      <dgm:t>
        <a:bodyPr/>
        <a:lstStyle/>
        <a:p>
          <a:endParaRPr lang="pt-BR"/>
        </a:p>
      </dgm:t>
    </dgm:pt>
    <dgm:pt modelId="{4D08C3BA-8B36-4905-A649-A9A01389E3E2}">
      <dgm:prSet custT="1"/>
      <dgm:spPr/>
      <dgm:t>
        <a:bodyPr/>
        <a:lstStyle/>
        <a:p>
          <a:r>
            <a:rPr lang="pt-BR" sz="900"/>
            <a:t>Requisitos de contratação</a:t>
          </a:r>
        </a:p>
      </dgm:t>
    </dgm:pt>
    <dgm:pt modelId="{63925BBF-3E01-458E-8A72-DCF892BAFABA}" type="parTrans" cxnId="{836CDAAB-EDE2-45D1-AD37-B132E4019463}">
      <dgm:prSet/>
      <dgm:spPr/>
      <dgm:t>
        <a:bodyPr/>
        <a:lstStyle/>
        <a:p>
          <a:endParaRPr lang="pt-BR"/>
        </a:p>
      </dgm:t>
    </dgm:pt>
    <dgm:pt modelId="{29928E84-4207-4506-BE5F-F59E07BE9973}" type="sibTrans" cxnId="{836CDAAB-EDE2-45D1-AD37-B132E4019463}">
      <dgm:prSet/>
      <dgm:spPr/>
      <dgm:t>
        <a:bodyPr/>
        <a:lstStyle/>
        <a:p>
          <a:endParaRPr lang="pt-BR"/>
        </a:p>
      </dgm:t>
    </dgm:pt>
    <dgm:pt modelId="{2DB94231-C2CA-470C-8942-D4B37700723E}">
      <dgm:prSet custT="1"/>
      <dgm:spPr>
        <a:solidFill>
          <a:srgbClr val="3288A0"/>
        </a:solidFill>
      </dgm:spPr>
      <dgm:t>
        <a:bodyPr/>
        <a:lstStyle/>
        <a:p>
          <a:r>
            <a:rPr lang="pt-BR" sz="1000"/>
            <a:t>Just. Parcelamento ou não</a:t>
          </a:r>
        </a:p>
      </dgm:t>
    </dgm:pt>
    <dgm:pt modelId="{C9A30E5A-7735-4580-9AF2-7D3E3FF02F58}" type="parTrans" cxnId="{6A4F19AB-31F6-4FC2-BD98-21FA0F1BC557}">
      <dgm:prSet/>
      <dgm:spPr/>
      <dgm:t>
        <a:bodyPr/>
        <a:lstStyle/>
        <a:p>
          <a:endParaRPr lang="pt-BR"/>
        </a:p>
      </dgm:t>
    </dgm:pt>
    <dgm:pt modelId="{DE8BCCAD-5AB8-4772-A867-56C216E2AFEF}" type="sibTrans" cxnId="{6A4F19AB-31F6-4FC2-BD98-21FA0F1BC557}">
      <dgm:prSet/>
      <dgm:spPr/>
      <dgm:t>
        <a:bodyPr/>
        <a:lstStyle/>
        <a:p>
          <a:endParaRPr lang="pt-BR"/>
        </a:p>
      </dgm:t>
    </dgm:pt>
    <dgm:pt modelId="{8EBC15B6-B34B-4B49-AFEA-B5C17090EC8B}">
      <dgm:prSet custT="1"/>
      <dgm:spPr/>
      <dgm:t>
        <a:bodyPr/>
        <a:lstStyle/>
        <a:p>
          <a:r>
            <a:rPr lang="pt-BR" sz="1000"/>
            <a:t>Descrição da solução</a:t>
          </a:r>
        </a:p>
      </dgm:t>
    </dgm:pt>
    <dgm:pt modelId="{95DEB0F1-C365-485F-9651-48786A715345}" type="parTrans" cxnId="{794776BA-1831-4540-B174-A1E0414187D3}">
      <dgm:prSet/>
      <dgm:spPr/>
      <dgm:t>
        <a:bodyPr/>
        <a:lstStyle/>
        <a:p>
          <a:endParaRPr lang="pt-BR"/>
        </a:p>
      </dgm:t>
    </dgm:pt>
    <dgm:pt modelId="{F9CCAD21-33A3-486E-A205-A10DA50316A1}" type="sibTrans" cxnId="{794776BA-1831-4540-B174-A1E0414187D3}">
      <dgm:prSet/>
      <dgm:spPr/>
      <dgm:t>
        <a:bodyPr/>
        <a:lstStyle/>
        <a:p>
          <a:endParaRPr lang="pt-BR"/>
        </a:p>
      </dgm:t>
    </dgm:pt>
    <dgm:pt modelId="{5473057A-C29A-40D0-902D-21FB190E996A}">
      <dgm:prSet custT="1"/>
      <dgm:spPr/>
      <dgm:t>
        <a:bodyPr/>
        <a:lstStyle/>
        <a:p>
          <a:r>
            <a:rPr lang="pt-BR" sz="1000"/>
            <a:t>Levantamento de mercado</a:t>
          </a:r>
        </a:p>
      </dgm:t>
    </dgm:pt>
    <dgm:pt modelId="{2476BAE4-A047-44E8-81C2-0C239A985BD4}" type="parTrans" cxnId="{209594C7-6ED1-459C-9C4B-605C36953E19}">
      <dgm:prSet/>
      <dgm:spPr/>
      <dgm:t>
        <a:bodyPr/>
        <a:lstStyle/>
        <a:p>
          <a:endParaRPr lang="pt-BR"/>
        </a:p>
      </dgm:t>
    </dgm:pt>
    <dgm:pt modelId="{54535462-5573-4C71-BABA-ED65F085DCAB}" type="sibTrans" cxnId="{209594C7-6ED1-459C-9C4B-605C36953E19}">
      <dgm:prSet/>
      <dgm:spPr/>
      <dgm:t>
        <a:bodyPr/>
        <a:lstStyle/>
        <a:p>
          <a:endParaRPr lang="pt-BR"/>
        </a:p>
      </dgm:t>
    </dgm:pt>
    <dgm:pt modelId="{EA6BFD3C-CDF0-4D3B-B453-BDC6B21E1C3D}">
      <dgm:prSet custT="1"/>
      <dgm:spPr>
        <a:solidFill>
          <a:srgbClr val="3288A0"/>
        </a:solidFill>
      </dgm:spPr>
      <dgm:t>
        <a:bodyPr/>
        <a:lstStyle/>
        <a:p>
          <a:r>
            <a:rPr lang="pt-BR" sz="1000"/>
            <a:t>Estimativas quantidades</a:t>
          </a:r>
        </a:p>
      </dgm:t>
    </dgm:pt>
    <dgm:pt modelId="{B162FB6B-AC52-4F67-911E-2F9B9819B975}" type="parTrans" cxnId="{469C51EE-E0FC-4F9F-859B-82B131C6647C}">
      <dgm:prSet/>
      <dgm:spPr/>
      <dgm:t>
        <a:bodyPr/>
        <a:lstStyle/>
        <a:p>
          <a:endParaRPr lang="pt-BR"/>
        </a:p>
      </dgm:t>
    </dgm:pt>
    <dgm:pt modelId="{71B53040-7C30-40B7-9E21-67A61DE4EDD1}" type="sibTrans" cxnId="{469C51EE-E0FC-4F9F-859B-82B131C6647C}">
      <dgm:prSet/>
      <dgm:spPr/>
      <dgm:t>
        <a:bodyPr/>
        <a:lstStyle/>
        <a:p>
          <a:endParaRPr lang="pt-BR"/>
        </a:p>
      </dgm:t>
    </dgm:pt>
    <dgm:pt modelId="{E8FB51D2-273B-4565-9190-DA0F1036A33B}">
      <dgm:prSet custT="1"/>
      <dgm:spPr>
        <a:solidFill>
          <a:srgbClr val="3288A0"/>
        </a:solidFill>
      </dgm:spPr>
      <dgm:t>
        <a:bodyPr/>
        <a:lstStyle/>
        <a:p>
          <a:r>
            <a:rPr lang="pt-BR" sz="1000"/>
            <a:t>Posicionamento conclusivo</a:t>
          </a:r>
        </a:p>
      </dgm:t>
    </dgm:pt>
    <dgm:pt modelId="{132A777F-4606-4C43-87AE-9A667EEDA43D}" type="parTrans" cxnId="{9C3694A9-C4E8-4410-892E-98108BF686E7}">
      <dgm:prSet/>
      <dgm:spPr/>
      <dgm:t>
        <a:bodyPr/>
        <a:lstStyle/>
        <a:p>
          <a:endParaRPr lang="pt-BR"/>
        </a:p>
      </dgm:t>
    </dgm:pt>
    <dgm:pt modelId="{EC518C40-C846-4042-B0E1-C584C97985BC}" type="sibTrans" cxnId="{9C3694A9-C4E8-4410-892E-98108BF686E7}">
      <dgm:prSet/>
      <dgm:spPr/>
      <dgm:t>
        <a:bodyPr/>
        <a:lstStyle/>
        <a:p>
          <a:endParaRPr lang="pt-BR"/>
        </a:p>
      </dgm:t>
    </dgm:pt>
    <dgm:pt modelId="{15A706E6-CFFB-41EF-9AF8-BD07B5D86B0F}">
      <dgm:prSet custT="1"/>
      <dgm:spPr/>
      <dgm:t>
        <a:bodyPr/>
        <a:lstStyle/>
        <a:p>
          <a:r>
            <a:rPr lang="pt-BR" sz="1000"/>
            <a:t>Impactos ambientais</a:t>
          </a:r>
        </a:p>
        <a:p>
          <a:endParaRPr lang="pt-BR" sz="500"/>
        </a:p>
      </dgm:t>
    </dgm:pt>
    <dgm:pt modelId="{F3274BA5-0A0D-49A0-97BE-A053E3997371}" type="parTrans" cxnId="{9F2EE9C0-5071-45CF-9A2E-F75E783DEBA3}">
      <dgm:prSet/>
      <dgm:spPr/>
      <dgm:t>
        <a:bodyPr/>
        <a:lstStyle/>
        <a:p>
          <a:endParaRPr lang="pt-BR"/>
        </a:p>
      </dgm:t>
    </dgm:pt>
    <dgm:pt modelId="{6EECC1EB-6C9D-4D07-A42B-717C818FCE18}" type="sibTrans" cxnId="{9F2EE9C0-5071-45CF-9A2E-F75E783DEBA3}">
      <dgm:prSet/>
      <dgm:spPr/>
      <dgm:t>
        <a:bodyPr/>
        <a:lstStyle/>
        <a:p>
          <a:endParaRPr lang="pt-BR"/>
        </a:p>
      </dgm:t>
    </dgm:pt>
    <dgm:pt modelId="{B62741EB-0898-44A5-A721-91420BCDE649}">
      <dgm:prSet custT="1"/>
      <dgm:spPr/>
      <dgm:t>
        <a:bodyPr/>
        <a:lstStyle/>
        <a:p>
          <a:r>
            <a:rPr lang="pt-BR" sz="1000"/>
            <a:t>Contratações correlatas ou interdependentes</a:t>
          </a:r>
        </a:p>
      </dgm:t>
    </dgm:pt>
    <dgm:pt modelId="{6CE3C531-CBA9-422A-9009-E1A4F9564F6E}" type="parTrans" cxnId="{BA17F5F2-6580-4F67-9667-5A242EE7F5EA}">
      <dgm:prSet/>
      <dgm:spPr/>
      <dgm:t>
        <a:bodyPr/>
        <a:lstStyle/>
        <a:p>
          <a:endParaRPr lang="pt-BR"/>
        </a:p>
      </dgm:t>
    </dgm:pt>
    <dgm:pt modelId="{21E5DD94-3B00-46D4-83BD-E38225D56617}" type="sibTrans" cxnId="{BA17F5F2-6580-4F67-9667-5A242EE7F5EA}">
      <dgm:prSet/>
      <dgm:spPr/>
      <dgm:t>
        <a:bodyPr/>
        <a:lstStyle/>
        <a:p>
          <a:endParaRPr lang="pt-BR"/>
        </a:p>
      </dgm:t>
    </dgm:pt>
    <dgm:pt modelId="{E77BB117-4A11-4DA2-B140-0EFABB57213C}" type="pres">
      <dgm:prSet presAssocID="{514E1D4F-8200-4269-9DC7-F71CD012EC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A12174-4F88-4061-AA0D-CF3D0644A158}" type="pres">
      <dgm:prSet presAssocID="{5B1999C9-43C8-447F-98E8-2D44FB648E94}" presName="centerShape" presStyleLbl="node0" presStyleIdx="0" presStyleCnt="1" custScaleX="158893" custScaleY="166136"/>
      <dgm:spPr/>
    </dgm:pt>
    <dgm:pt modelId="{CFFBB065-4401-46AF-A387-C2B8C601BDB1}" type="pres">
      <dgm:prSet presAssocID="{09EC54A2-9DDE-4767-8055-8CC94840CCEE}" presName="node" presStyleLbl="node1" presStyleIdx="0" presStyleCnt="13" custScaleX="180474" custScaleY="128437" custRadScaleRad="96055" custRadScaleInc="88212">
        <dgm:presLayoutVars>
          <dgm:bulletEnabled val="1"/>
        </dgm:presLayoutVars>
      </dgm:prSet>
      <dgm:spPr/>
    </dgm:pt>
    <dgm:pt modelId="{0565D164-2E55-429D-8B86-DDDD67B022C8}" type="pres">
      <dgm:prSet presAssocID="{09EC54A2-9DDE-4767-8055-8CC94840CCEE}" presName="dummy" presStyleCnt="0"/>
      <dgm:spPr/>
    </dgm:pt>
    <dgm:pt modelId="{4840B6B2-AB10-4BBE-ACAA-8C1990BB7F06}" type="pres">
      <dgm:prSet presAssocID="{1C6A2230-9B47-4182-8914-E6F3409B9E46}" presName="sibTrans" presStyleLbl="sibTrans2D1" presStyleIdx="0" presStyleCnt="13"/>
      <dgm:spPr/>
    </dgm:pt>
    <dgm:pt modelId="{062C2AA5-8FA4-4BBF-941E-CC1A2605B3D8}" type="pres">
      <dgm:prSet presAssocID="{4D08C3BA-8B36-4905-A649-A9A01389E3E2}" presName="node" presStyleLbl="node1" presStyleIdx="1" presStyleCnt="13" custScaleX="168043" custScaleY="94671" custRadScaleRad="98949" custRadScaleInc="141645">
        <dgm:presLayoutVars>
          <dgm:bulletEnabled val="1"/>
        </dgm:presLayoutVars>
      </dgm:prSet>
      <dgm:spPr/>
    </dgm:pt>
    <dgm:pt modelId="{5E61B7B2-5899-4463-9009-FD88D1D367DB}" type="pres">
      <dgm:prSet presAssocID="{4D08C3BA-8B36-4905-A649-A9A01389E3E2}" presName="dummy" presStyleCnt="0"/>
      <dgm:spPr/>
    </dgm:pt>
    <dgm:pt modelId="{DD4862B5-F0BF-4370-8125-58ED22E22FB0}" type="pres">
      <dgm:prSet presAssocID="{29928E84-4207-4506-BE5F-F59E07BE9973}" presName="sibTrans" presStyleLbl="sibTrans2D1" presStyleIdx="1" presStyleCnt="13"/>
      <dgm:spPr/>
    </dgm:pt>
    <dgm:pt modelId="{B474E70B-5110-4A65-A05D-7382B27DD42C}" type="pres">
      <dgm:prSet presAssocID="{EA6BFD3C-CDF0-4D3B-B453-BDC6B21E1C3D}" presName="node" presStyleLbl="node1" presStyleIdx="2" presStyleCnt="13" custScaleX="179562" custScaleY="120756" custRadScaleRad="97719" custRadScaleInc="108477">
        <dgm:presLayoutVars>
          <dgm:bulletEnabled val="1"/>
        </dgm:presLayoutVars>
      </dgm:prSet>
      <dgm:spPr/>
    </dgm:pt>
    <dgm:pt modelId="{84217842-E668-4653-9DF9-D12A243A6F1E}" type="pres">
      <dgm:prSet presAssocID="{EA6BFD3C-CDF0-4D3B-B453-BDC6B21E1C3D}" presName="dummy" presStyleCnt="0"/>
      <dgm:spPr/>
    </dgm:pt>
    <dgm:pt modelId="{51BBE54F-659B-4E84-9B1F-5A8419DD574E}" type="pres">
      <dgm:prSet presAssocID="{71B53040-7C30-40B7-9E21-67A61DE4EDD1}" presName="sibTrans" presStyleLbl="sibTrans2D1" presStyleIdx="2" presStyleCnt="13"/>
      <dgm:spPr/>
    </dgm:pt>
    <dgm:pt modelId="{7203D701-0503-474A-875C-4EB0AB7FE8EF}" type="pres">
      <dgm:prSet presAssocID="{5473057A-C29A-40D0-902D-21FB190E996A}" presName="node" presStyleLbl="node1" presStyleIdx="3" presStyleCnt="13" custScaleX="244602" custRadScaleRad="101917" custRadScaleInc="43972">
        <dgm:presLayoutVars>
          <dgm:bulletEnabled val="1"/>
        </dgm:presLayoutVars>
      </dgm:prSet>
      <dgm:spPr/>
    </dgm:pt>
    <dgm:pt modelId="{0A9E2D69-D7A2-45C6-BB29-A7AE70201990}" type="pres">
      <dgm:prSet presAssocID="{5473057A-C29A-40D0-902D-21FB190E996A}" presName="dummy" presStyleCnt="0"/>
      <dgm:spPr/>
    </dgm:pt>
    <dgm:pt modelId="{8478A45B-82A9-41D2-912F-3B10B6F29D9C}" type="pres">
      <dgm:prSet presAssocID="{54535462-5573-4C71-BABA-ED65F085DCAB}" presName="sibTrans" presStyleLbl="sibTrans2D1" presStyleIdx="3" presStyleCnt="13"/>
      <dgm:spPr/>
    </dgm:pt>
    <dgm:pt modelId="{41EF00AD-EA74-4446-979A-7CF477BE79C3}" type="pres">
      <dgm:prSet presAssocID="{0B6CBEDD-0608-4830-8699-0B31BA5E4051}" presName="node" presStyleLbl="node1" presStyleIdx="4" presStyleCnt="13" custScaleX="186791" custRadScaleRad="100500" custRadScaleInc="-49846">
        <dgm:presLayoutVars>
          <dgm:bulletEnabled val="1"/>
        </dgm:presLayoutVars>
      </dgm:prSet>
      <dgm:spPr/>
    </dgm:pt>
    <dgm:pt modelId="{37153CC5-D8D2-4F0C-BDFF-B66F20A3035A}" type="pres">
      <dgm:prSet presAssocID="{0B6CBEDD-0608-4830-8699-0B31BA5E4051}" presName="dummy" presStyleCnt="0"/>
      <dgm:spPr/>
    </dgm:pt>
    <dgm:pt modelId="{C0264735-B08B-47DC-A75E-8810E853CC77}" type="pres">
      <dgm:prSet presAssocID="{95D14F36-5264-40E1-B91F-873A9AE430C8}" presName="sibTrans" presStyleLbl="sibTrans2D1" presStyleIdx="4" presStyleCnt="13"/>
      <dgm:spPr/>
    </dgm:pt>
    <dgm:pt modelId="{9DB8DED3-51EB-4183-B5A8-D1C7A4E5665C}" type="pres">
      <dgm:prSet presAssocID="{8EBC15B6-B34B-4B49-AFEA-B5C17090EC8B}" presName="node" presStyleLbl="node1" presStyleIdx="5" presStyleCnt="13" custScaleX="223695" custScaleY="124489" custRadScaleRad="100482" custRadScaleInc="-86090">
        <dgm:presLayoutVars>
          <dgm:bulletEnabled val="1"/>
        </dgm:presLayoutVars>
      </dgm:prSet>
      <dgm:spPr/>
    </dgm:pt>
    <dgm:pt modelId="{C97D1665-DF85-4CB4-88E8-1A2DDFDAE05B}" type="pres">
      <dgm:prSet presAssocID="{8EBC15B6-B34B-4B49-AFEA-B5C17090EC8B}" presName="dummy" presStyleCnt="0"/>
      <dgm:spPr/>
    </dgm:pt>
    <dgm:pt modelId="{31FE5E22-0998-44C6-94B2-9A607B180CC7}" type="pres">
      <dgm:prSet presAssocID="{F9CCAD21-33A3-486E-A205-A10DA50316A1}" presName="sibTrans" presStyleLbl="sibTrans2D1" presStyleIdx="5" presStyleCnt="13"/>
      <dgm:spPr/>
    </dgm:pt>
    <dgm:pt modelId="{38E81518-945F-427F-8EFD-95B6BFE42790}" type="pres">
      <dgm:prSet presAssocID="{2DB94231-C2CA-470C-8942-D4B37700723E}" presName="node" presStyleLbl="node1" presStyleIdx="6" presStyleCnt="13" custScaleX="232070" custScaleY="115124" custRadScaleRad="95943" custRadScaleInc="24325">
        <dgm:presLayoutVars>
          <dgm:bulletEnabled val="1"/>
        </dgm:presLayoutVars>
      </dgm:prSet>
      <dgm:spPr/>
    </dgm:pt>
    <dgm:pt modelId="{923A6A10-A5A2-4B9E-8CBD-19934721B755}" type="pres">
      <dgm:prSet presAssocID="{2DB94231-C2CA-470C-8942-D4B37700723E}" presName="dummy" presStyleCnt="0"/>
      <dgm:spPr/>
    </dgm:pt>
    <dgm:pt modelId="{E43F8A85-77A7-4E88-88D4-CF4984607144}" type="pres">
      <dgm:prSet presAssocID="{DE8BCCAD-5AB8-4772-A867-56C216E2AFEF}" presName="sibTrans" presStyleLbl="sibTrans2D1" presStyleIdx="6" presStyleCnt="13"/>
      <dgm:spPr/>
    </dgm:pt>
    <dgm:pt modelId="{12C2B272-A97C-4C56-B5E6-A29DCA537D7D}" type="pres">
      <dgm:prSet presAssocID="{E8FB51D2-273B-4565-9190-DA0F1036A33B}" presName="node" presStyleLbl="node1" presStyleIdx="7" presStyleCnt="13" custScaleX="248896" custScaleY="104460" custRadScaleRad="99795" custRadScaleInc="209848">
        <dgm:presLayoutVars>
          <dgm:bulletEnabled val="1"/>
        </dgm:presLayoutVars>
      </dgm:prSet>
      <dgm:spPr/>
    </dgm:pt>
    <dgm:pt modelId="{BC1A640D-F41F-4C73-89FA-98ECAC225DD2}" type="pres">
      <dgm:prSet presAssocID="{E8FB51D2-273B-4565-9190-DA0F1036A33B}" presName="dummy" presStyleCnt="0"/>
      <dgm:spPr/>
    </dgm:pt>
    <dgm:pt modelId="{904F024A-6924-48B0-B06A-610465F709EC}" type="pres">
      <dgm:prSet presAssocID="{EC518C40-C846-4042-B0E1-C584C97985BC}" presName="sibTrans" presStyleLbl="sibTrans2D1" presStyleIdx="7" presStyleCnt="13"/>
      <dgm:spPr/>
    </dgm:pt>
    <dgm:pt modelId="{37B12FA8-0044-4B8A-B170-6E0E553CDA42}" type="pres">
      <dgm:prSet presAssocID="{15A706E6-CFFB-41EF-9AF8-BD07B5D86B0F}" presName="node" presStyleLbl="node1" presStyleIdx="8" presStyleCnt="13" custScaleX="232392" custScaleY="91571" custRadScaleRad="97361" custRadScaleInc="189046">
        <dgm:presLayoutVars>
          <dgm:bulletEnabled val="1"/>
        </dgm:presLayoutVars>
      </dgm:prSet>
      <dgm:spPr/>
    </dgm:pt>
    <dgm:pt modelId="{A80C9536-A5BC-4D4B-8BFB-4C9FE37F6149}" type="pres">
      <dgm:prSet presAssocID="{15A706E6-CFFB-41EF-9AF8-BD07B5D86B0F}" presName="dummy" presStyleCnt="0"/>
      <dgm:spPr/>
    </dgm:pt>
    <dgm:pt modelId="{C4AAB92F-ADA7-4300-A3FC-D0118094EAA1}" type="pres">
      <dgm:prSet presAssocID="{6EECC1EB-6C9D-4D07-A42B-717C818FCE18}" presName="sibTrans" presStyleLbl="sibTrans2D1" presStyleIdx="8" presStyleCnt="13"/>
      <dgm:spPr/>
    </dgm:pt>
    <dgm:pt modelId="{7F3A1EBD-E5EA-4141-9F88-D08D9028AEDF}" type="pres">
      <dgm:prSet presAssocID="{B62741EB-0898-44A5-A721-91420BCDE649}" presName="node" presStyleLbl="node1" presStyleIdx="9" presStyleCnt="13" custScaleX="271155" custScaleY="121346" custRadScaleRad="107783" custRadScaleInc="149677">
        <dgm:presLayoutVars>
          <dgm:bulletEnabled val="1"/>
        </dgm:presLayoutVars>
      </dgm:prSet>
      <dgm:spPr/>
    </dgm:pt>
    <dgm:pt modelId="{C3985F78-B31A-45E8-A2A1-C21622E5716C}" type="pres">
      <dgm:prSet presAssocID="{B62741EB-0898-44A5-A721-91420BCDE649}" presName="dummy" presStyleCnt="0"/>
      <dgm:spPr/>
    </dgm:pt>
    <dgm:pt modelId="{EDEE49E5-F677-486B-8080-575CABA81BBC}" type="pres">
      <dgm:prSet presAssocID="{21E5DD94-3B00-46D4-83BD-E38225D56617}" presName="sibTrans" presStyleLbl="sibTrans2D1" presStyleIdx="9" presStyleCnt="13"/>
      <dgm:spPr/>
    </dgm:pt>
    <dgm:pt modelId="{B24C637B-AD10-4E20-A5EE-0959E11EF0D3}" type="pres">
      <dgm:prSet presAssocID="{1096AFD7-8A4C-48EC-890C-24E47B3A6FF6}" presName="node" presStyleLbl="node1" presStyleIdx="10" presStyleCnt="13" custScaleX="178596" custRadScaleRad="102610" custRadScaleInc="126403">
        <dgm:presLayoutVars>
          <dgm:bulletEnabled val="1"/>
        </dgm:presLayoutVars>
      </dgm:prSet>
      <dgm:spPr/>
    </dgm:pt>
    <dgm:pt modelId="{174E444C-E93F-4E95-A6BB-985E00A3075A}" type="pres">
      <dgm:prSet presAssocID="{1096AFD7-8A4C-48EC-890C-24E47B3A6FF6}" presName="dummy" presStyleCnt="0"/>
      <dgm:spPr/>
    </dgm:pt>
    <dgm:pt modelId="{A3779623-723E-401B-9A2C-6F9FFC60C52B}" type="pres">
      <dgm:prSet presAssocID="{5636E72A-3783-4550-AE3E-8C95BA688212}" presName="sibTrans" presStyleLbl="sibTrans2D1" presStyleIdx="10" presStyleCnt="13"/>
      <dgm:spPr/>
    </dgm:pt>
    <dgm:pt modelId="{1AE8F4B7-FAC2-4072-BFFF-EEABA82E04C7}" type="pres">
      <dgm:prSet presAssocID="{00062ED4-3DFC-4290-B414-07A33043C815}" presName="node" presStyleLbl="node1" presStyleIdx="11" presStyleCnt="13" custScaleX="197733" custScaleY="110853" custRadScaleRad="102043" custRadScaleInc="52610">
        <dgm:presLayoutVars>
          <dgm:bulletEnabled val="1"/>
        </dgm:presLayoutVars>
      </dgm:prSet>
      <dgm:spPr/>
    </dgm:pt>
    <dgm:pt modelId="{B3E0B670-C73D-43EA-BBCE-A2C7D17314CF}" type="pres">
      <dgm:prSet presAssocID="{00062ED4-3DFC-4290-B414-07A33043C815}" presName="dummy" presStyleCnt="0"/>
      <dgm:spPr/>
    </dgm:pt>
    <dgm:pt modelId="{ADE5F9D4-2DD7-4EE3-B864-732F9F7E219F}" type="pres">
      <dgm:prSet presAssocID="{1C26E6A6-7152-4FFC-97BF-7B8310CC620B}" presName="sibTrans" presStyleLbl="sibTrans2D1" presStyleIdx="11" presStyleCnt="13"/>
      <dgm:spPr/>
    </dgm:pt>
    <dgm:pt modelId="{9A55859B-8D83-42DD-BBE3-4EE531B9EA5A}" type="pres">
      <dgm:prSet presAssocID="{724ACF53-AB41-4EF6-B290-92F9E3997275}" presName="node" presStyleLbl="node1" presStyleIdx="12" presStyleCnt="13" custScaleX="156805" custScaleY="76411" custRadScaleRad="105396" custRadScaleInc="23161">
        <dgm:presLayoutVars>
          <dgm:bulletEnabled val="1"/>
        </dgm:presLayoutVars>
      </dgm:prSet>
      <dgm:spPr/>
    </dgm:pt>
    <dgm:pt modelId="{F8E5172B-890B-4D9E-8C0D-3649F8A84876}" type="pres">
      <dgm:prSet presAssocID="{724ACF53-AB41-4EF6-B290-92F9E3997275}" presName="dummy" presStyleCnt="0"/>
      <dgm:spPr/>
    </dgm:pt>
    <dgm:pt modelId="{31A3CD79-9BA0-4853-BB45-EB764C53CC8C}" type="pres">
      <dgm:prSet presAssocID="{816C890D-9D22-471B-96F8-ED3861350923}" presName="sibTrans" presStyleLbl="sibTrans2D1" presStyleIdx="12" presStyleCnt="13"/>
      <dgm:spPr/>
    </dgm:pt>
  </dgm:ptLst>
  <dgm:cxnLst>
    <dgm:cxn modelId="{2D231A0A-9EE4-4C04-B867-FEAABA5A1354}" type="presOf" srcId="{71B53040-7C30-40B7-9E21-67A61DE4EDD1}" destId="{51BBE54F-659B-4E84-9B1F-5A8419DD574E}" srcOrd="0" destOrd="0" presId="urn:microsoft.com/office/officeart/2005/8/layout/radial6"/>
    <dgm:cxn modelId="{201BF80E-7819-4FE7-BCAB-BCC3F7E510E1}" type="presOf" srcId="{5473057A-C29A-40D0-902D-21FB190E996A}" destId="{7203D701-0503-474A-875C-4EB0AB7FE8EF}" srcOrd="0" destOrd="0" presId="urn:microsoft.com/office/officeart/2005/8/layout/radial6"/>
    <dgm:cxn modelId="{6D13AE15-6B3B-49B2-9ADC-6687165EEE93}" srcId="{514E1D4F-8200-4269-9DC7-F71CD012EC00}" destId="{5B1999C9-43C8-447F-98E8-2D44FB648E94}" srcOrd="0" destOrd="0" parTransId="{28B4CDE1-A0AE-499C-9DB2-872FA260CCCA}" sibTransId="{34825744-4EAB-484B-B829-5EC4998789C2}"/>
    <dgm:cxn modelId="{F8845817-DAAC-4AAE-98E4-6C00151E6934}" type="presOf" srcId="{6EECC1EB-6C9D-4D07-A42B-717C818FCE18}" destId="{C4AAB92F-ADA7-4300-A3FC-D0118094EAA1}" srcOrd="0" destOrd="0" presId="urn:microsoft.com/office/officeart/2005/8/layout/radial6"/>
    <dgm:cxn modelId="{CFABB523-5855-45F8-B5C9-5C6F015B1BE2}" type="presOf" srcId="{21E5DD94-3B00-46D4-83BD-E38225D56617}" destId="{EDEE49E5-F677-486B-8080-575CABA81BBC}" srcOrd="0" destOrd="0" presId="urn:microsoft.com/office/officeart/2005/8/layout/radial6"/>
    <dgm:cxn modelId="{BC69D126-AF80-45FD-9D77-039AD27CF390}" type="presOf" srcId="{EC518C40-C846-4042-B0E1-C584C97985BC}" destId="{904F024A-6924-48B0-B06A-610465F709EC}" srcOrd="0" destOrd="0" presId="urn:microsoft.com/office/officeart/2005/8/layout/radial6"/>
    <dgm:cxn modelId="{FD93ED2B-CEDA-4143-AB7A-C639BFA5F567}" srcId="{5B1999C9-43C8-447F-98E8-2D44FB648E94}" destId="{00062ED4-3DFC-4290-B414-07A33043C815}" srcOrd="11" destOrd="0" parTransId="{BE52DAEC-7987-49C0-B28E-56720C199CD1}" sibTransId="{1C26E6A6-7152-4FFC-97BF-7B8310CC620B}"/>
    <dgm:cxn modelId="{933EED2E-75F8-4F0B-8336-E0C4376BA917}" type="presOf" srcId="{1C26E6A6-7152-4FFC-97BF-7B8310CC620B}" destId="{ADE5F9D4-2DD7-4EE3-B864-732F9F7E219F}" srcOrd="0" destOrd="0" presId="urn:microsoft.com/office/officeart/2005/8/layout/radial6"/>
    <dgm:cxn modelId="{25B6FD35-C241-4039-8569-C9A33FAC6104}" type="presOf" srcId="{54535462-5573-4C71-BABA-ED65F085DCAB}" destId="{8478A45B-82A9-41D2-912F-3B10B6F29D9C}" srcOrd="0" destOrd="0" presId="urn:microsoft.com/office/officeart/2005/8/layout/radial6"/>
    <dgm:cxn modelId="{2CB37B37-4EE6-49EF-B73A-7622AA8F03B1}" type="presOf" srcId="{514E1D4F-8200-4269-9DC7-F71CD012EC00}" destId="{E77BB117-4A11-4DA2-B140-0EFABB57213C}" srcOrd="0" destOrd="0" presId="urn:microsoft.com/office/officeart/2005/8/layout/radial6"/>
    <dgm:cxn modelId="{1ACEAE3B-878A-44AB-A8DD-42D9B3B48808}" type="presOf" srcId="{1C6A2230-9B47-4182-8914-E6F3409B9E46}" destId="{4840B6B2-AB10-4BBE-ACAA-8C1990BB7F06}" srcOrd="0" destOrd="0" presId="urn:microsoft.com/office/officeart/2005/8/layout/radial6"/>
    <dgm:cxn modelId="{228B2A41-0885-4BEB-BABC-7A71C90FECC4}" type="presOf" srcId="{5636E72A-3783-4550-AE3E-8C95BA688212}" destId="{A3779623-723E-401B-9A2C-6F9FFC60C52B}" srcOrd="0" destOrd="0" presId="urn:microsoft.com/office/officeart/2005/8/layout/radial6"/>
    <dgm:cxn modelId="{F8E57945-BE93-4156-A585-E6CDE34AE533}" type="presOf" srcId="{724ACF53-AB41-4EF6-B290-92F9E3997275}" destId="{9A55859B-8D83-42DD-BBE3-4EE531B9EA5A}" srcOrd="0" destOrd="0" presId="urn:microsoft.com/office/officeart/2005/8/layout/radial6"/>
    <dgm:cxn modelId="{DC3EBF4D-6E03-4897-B2FB-16FA66CB9AAC}" type="presOf" srcId="{E8FB51D2-273B-4565-9190-DA0F1036A33B}" destId="{12C2B272-A97C-4C56-B5E6-A29DCA537D7D}" srcOrd="0" destOrd="0" presId="urn:microsoft.com/office/officeart/2005/8/layout/radial6"/>
    <dgm:cxn modelId="{95611755-03D2-46D2-ABFD-77ABFC6B8545}" type="presOf" srcId="{EA6BFD3C-CDF0-4D3B-B453-BDC6B21E1C3D}" destId="{B474E70B-5110-4A65-A05D-7382B27DD42C}" srcOrd="0" destOrd="0" presId="urn:microsoft.com/office/officeart/2005/8/layout/radial6"/>
    <dgm:cxn modelId="{6E344D7D-0A32-4754-AE5C-1ECCAC80EEB4}" type="presOf" srcId="{00062ED4-3DFC-4290-B414-07A33043C815}" destId="{1AE8F4B7-FAC2-4072-BFFF-EEABA82E04C7}" srcOrd="0" destOrd="0" presId="urn:microsoft.com/office/officeart/2005/8/layout/radial6"/>
    <dgm:cxn modelId="{71CBC087-20CF-4D2F-A793-746583D60CC5}" type="presOf" srcId="{816C890D-9D22-471B-96F8-ED3861350923}" destId="{31A3CD79-9BA0-4853-BB45-EB764C53CC8C}" srcOrd="0" destOrd="0" presId="urn:microsoft.com/office/officeart/2005/8/layout/radial6"/>
    <dgm:cxn modelId="{FB8B198D-1525-4D64-8FA6-F0DB9545A619}" type="presOf" srcId="{8EBC15B6-B34B-4B49-AFEA-B5C17090EC8B}" destId="{9DB8DED3-51EB-4183-B5A8-D1C7A4E5665C}" srcOrd="0" destOrd="0" presId="urn:microsoft.com/office/officeart/2005/8/layout/radial6"/>
    <dgm:cxn modelId="{5D8E658E-6221-4E03-BB7D-7062509B005E}" type="presOf" srcId="{B62741EB-0898-44A5-A721-91420BCDE649}" destId="{7F3A1EBD-E5EA-4141-9F88-D08D9028AEDF}" srcOrd="0" destOrd="0" presId="urn:microsoft.com/office/officeart/2005/8/layout/radial6"/>
    <dgm:cxn modelId="{8D97A590-EDC2-408A-A6B5-838B946E5956}" type="presOf" srcId="{15A706E6-CFFB-41EF-9AF8-BD07B5D86B0F}" destId="{37B12FA8-0044-4B8A-B170-6E0E553CDA42}" srcOrd="0" destOrd="0" presId="urn:microsoft.com/office/officeart/2005/8/layout/radial6"/>
    <dgm:cxn modelId="{21FA4693-A45C-476D-960A-AF80DA405AED}" type="presOf" srcId="{29928E84-4207-4506-BE5F-F59E07BE9973}" destId="{DD4862B5-F0BF-4370-8125-58ED22E22FB0}" srcOrd="0" destOrd="0" presId="urn:microsoft.com/office/officeart/2005/8/layout/radial6"/>
    <dgm:cxn modelId="{7B0D7D95-1EC3-42C5-96AD-88FAFB82B775}" type="presOf" srcId="{1096AFD7-8A4C-48EC-890C-24E47B3A6FF6}" destId="{B24C637B-AD10-4E20-A5EE-0959E11EF0D3}" srcOrd="0" destOrd="0" presId="urn:microsoft.com/office/officeart/2005/8/layout/radial6"/>
    <dgm:cxn modelId="{CEF16E9C-7569-4C14-B5BE-40E525EAA1B8}" type="presOf" srcId="{F9CCAD21-33A3-486E-A205-A10DA50316A1}" destId="{31FE5E22-0998-44C6-94B2-9A607B180CC7}" srcOrd="0" destOrd="0" presId="urn:microsoft.com/office/officeart/2005/8/layout/radial6"/>
    <dgm:cxn modelId="{BF6F20A0-81DF-409C-AFCC-5A249476A5BF}" type="presOf" srcId="{0B6CBEDD-0608-4830-8699-0B31BA5E4051}" destId="{41EF00AD-EA74-4446-979A-7CF477BE79C3}" srcOrd="0" destOrd="0" presId="urn:microsoft.com/office/officeart/2005/8/layout/radial6"/>
    <dgm:cxn modelId="{8DB042A4-8A6A-4152-A805-EB09DF2E4822}" srcId="{5B1999C9-43C8-447F-98E8-2D44FB648E94}" destId="{1096AFD7-8A4C-48EC-890C-24E47B3A6FF6}" srcOrd="10" destOrd="0" parTransId="{B3A97DA2-683B-43C8-B39B-B7A5CB54A08C}" sibTransId="{5636E72A-3783-4550-AE3E-8C95BA688212}"/>
    <dgm:cxn modelId="{9C3694A9-C4E8-4410-892E-98108BF686E7}" srcId="{5B1999C9-43C8-447F-98E8-2D44FB648E94}" destId="{E8FB51D2-273B-4565-9190-DA0F1036A33B}" srcOrd="7" destOrd="0" parTransId="{132A777F-4606-4C43-87AE-9A667EEDA43D}" sibTransId="{EC518C40-C846-4042-B0E1-C584C97985BC}"/>
    <dgm:cxn modelId="{6A4F19AB-31F6-4FC2-BD98-21FA0F1BC557}" srcId="{5B1999C9-43C8-447F-98E8-2D44FB648E94}" destId="{2DB94231-C2CA-470C-8942-D4B37700723E}" srcOrd="6" destOrd="0" parTransId="{C9A30E5A-7735-4580-9AF2-7D3E3FF02F58}" sibTransId="{DE8BCCAD-5AB8-4772-A867-56C216E2AFEF}"/>
    <dgm:cxn modelId="{836CDAAB-EDE2-45D1-AD37-B132E4019463}" srcId="{5B1999C9-43C8-447F-98E8-2D44FB648E94}" destId="{4D08C3BA-8B36-4905-A649-A9A01389E3E2}" srcOrd="1" destOrd="0" parTransId="{63925BBF-3E01-458E-8A72-DCF892BAFABA}" sibTransId="{29928E84-4207-4506-BE5F-F59E07BE9973}"/>
    <dgm:cxn modelId="{5F2892B0-DDA6-449C-98E3-28CC9D4C439D}" type="presOf" srcId="{5B1999C9-43C8-447F-98E8-2D44FB648E94}" destId="{68A12174-4F88-4061-AA0D-CF3D0644A158}" srcOrd="0" destOrd="0" presId="urn:microsoft.com/office/officeart/2005/8/layout/radial6"/>
    <dgm:cxn modelId="{D44430B7-3190-4D2F-AC04-E502DDBBBD0A}" type="presOf" srcId="{4D08C3BA-8B36-4905-A649-A9A01389E3E2}" destId="{062C2AA5-8FA4-4BBF-941E-CC1A2605B3D8}" srcOrd="0" destOrd="0" presId="urn:microsoft.com/office/officeart/2005/8/layout/radial6"/>
    <dgm:cxn modelId="{794776BA-1831-4540-B174-A1E0414187D3}" srcId="{5B1999C9-43C8-447F-98E8-2D44FB648E94}" destId="{8EBC15B6-B34B-4B49-AFEA-B5C17090EC8B}" srcOrd="5" destOrd="0" parTransId="{95DEB0F1-C365-485F-9651-48786A715345}" sibTransId="{F9CCAD21-33A3-486E-A205-A10DA50316A1}"/>
    <dgm:cxn modelId="{9F2EE9C0-5071-45CF-9A2E-F75E783DEBA3}" srcId="{5B1999C9-43C8-447F-98E8-2D44FB648E94}" destId="{15A706E6-CFFB-41EF-9AF8-BD07B5D86B0F}" srcOrd="8" destOrd="0" parTransId="{F3274BA5-0A0D-49A0-97BE-A053E3997371}" sibTransId="{6EECC1EB-6C9D-4D07-A42B-717C818FCE18}"/>
    <dgm:cxn modelId="{209594C7-6ED1-459C-9C4B-605C36953E19}" srcId="{5B1999C9-43C8-447F-98E8-2D44FB648E94}" destId="{5473057A-C29A-40D0-902D-21FB190E996A}" srcOrd="3" destOrd="0" parTransId="{2476BAE4-A047-44E8-81C2-0C239A985BD4}" sibTransId="{54535462-5573-4C71-BABA-ED65F085DCAB}"/>
    <dgm:cxn modelId="{A011B7D1-A1B6-46B2-9457-D0778E528E75}" type="presOf" srcId="{09EC54A2-9DDE-4767-8055-8CC94840CCEE}" destId="{CFFBB065-4401-46AF-A387-C2B8C601BDB1}" srcOrd="0" destOrd="0" presId="urn:microsoft.com/office/officeart/2005/8/layout/radial6"/>
    <dgm:cxn modelId="{53E5EAD4-7AAB-48B5-9170-16FE14547B80}" srcId="{5B1999C9-43C8-447F-98E8-2D44FB648E94}" destId="{724ACF53-AB41-4EF6-B290-92F9E3997275}" srcOrd="12" destOrd="0" parTransId="{CAB876DF-9A30-40B6-B19C-8ED5AEE4C762}" sibTransId="{816C890D-9D22-471B-96F8-ED3861350923}"/>
    <dgm:cxn modelId="{C5CDBDD8-4D2F-4611-8B5A-825954C78E36}" type="presOf" srcId="{2DB94231-C2CA-470C-8942-D4B37700723E}" destId="{38E81518-945F-427F-8EFD-95B6BFE42790}" srcOrd="0" destOrd="0" presId="urn:microsoft.com/office/officeart/2005/8/layout/radial6"/>
    <dgm:cxn modelId="{9067A6DD-48DA-4387-8E83-8A0BAEDB9D91}" srcId="{5B1999C9-43C8-447F-98E8-2D44FB648E94}" destId="{09EC54A2-9DDE-4767-8055-8CC94840CCEE}" srcOrd="0" destOrd="0" parTransId="{CA6F122D-F054-493C-84A2-BDA18D5BFCB3}" sibTransId="{1C6A2230-9B47-4182-8914-E6F3409B9E46}"/>
    <dgm:cxn modelId="{F3B66FE4-9539-4674-B3F5-EC8FB336F3DC}" srcId="{5B1999C9-43C8-447F-98E8-2D44FB648E94}" destId="{0B6CBEDD-0608-4830-8699-0B31BA5E4051}" srcOrd="4" destOrd="0" parTransId="{44B5064C-BB66-4C2F-9ABB-9E896B432EFA}" sibTransId="{95D14F36-5264-40E1-B91F-873A9AE430C8}"/>
    <dgm:cxn modelId="{0D5B28EE-A0EA-42C2-9BD1-3271304E54B2}" type="presOf" srcId="{95D14F36-5264-40E1-B91F-873A9AE430C8}" destId="{C0264735-B08B-47DC-A75E-8810E853CC77}" srcOrd="0" destOrd="0" presId="urn:microsoft.com/office/officeart/2005/8/layout/radial6"/>
    <dgm:cxn modelId="{469C51EE-E0FC-4F9F-859B-82B131C6647C}" srcId="{5B1999C9-43C8-447F-98E8-2D44FB648E94}" destId="{EA6BFD3C-CDF0-4D3B-B453-BDC6B21E1C3D}" srcOrd="2" destOrd="0" parTransId="{B162FB6B-AC52-4F67-911E-2F9B9819B975}" sibTransId="{71B53040-7C30-40B7-9E21-67A61DE4EDD1}"/>
    <dgm:cxn modelId="{BA17F5F2-6580-4F67-9667-5A242EE7F5EA}" srcId="{5B1999C9-43C8-447F-98E8-2D44FB648E94}" destId="{B62741EB-0898-44A5-A721-91420BCDE649}" srcOrd="9" destOrd="0" parTransId="{6CE3C531-CBA9-422A-9009-E1A4F9564F6E}" sibTransId="{21E5DD94-3B00-46D4-83BD-E38225D56617}"/>
    <dgm:cxn modelId="{FB42D3FF-5B91-4C44-801B-C1DFEC4D50BD}" type="presOf" srcId="{DE8BCCAD-5AB8-4772-A867-56C216E2AFEF}" destId="{E43F8A85-77A7-4E88-88D4-CF4984607144}" srcOrd="0" destOrd="0" presId="urn:microsoft.com/office/officeart/2005/8/layout/radial6"/>
    <dgm:cxn modelId="{04868B30-13A9-44ED-B3A0-358520F12B0B}" type="presParOf" srcId="{E77BB117-4A11-4DA2-B140-0EFABB57213C}" destId="{68A12174-4F88-4061-AA0D-CF3D0644A158}" srcOrd="0" destOrd="0" presId="urn:microsoft.com/office/officeart/2005/8/layout/radial6"/>
    <dgm:cxn modelId="{885449F7-7C49-4409-94C3-64C417675084}" type="presParOf" srcId="{E77BB117-4A11-4DA2-B140-0EFABB57213C}" destId="{CFFBB065-4401-46AF-A387-C2B8C601BDB1}" srcOrd="1" destOrd="0" presId="urn:microsoft.com/office/officeart/2005/8/layout/radial6"/>
    <dgm:cxn modelId="{73004D07-1E4F-42D7-900A-41F9AB1A6E31}" type="presParOf" srcId="{E77BB117-4A11-4DA2-B140-0EFABB57213C}" destId="{0565D164-2E55-429D-8B86-DDDD67B022C8}" srcOrd="2" destOrd="0" presId="urn:microsoft.com/office/officeart/2005/8/layout/radial6"/>
    <dgm:cxn modelId="{9504DE30-B55C-44D3-A201-05E30B61AABC}" type="presParOf" srcId="{E77BB117-4A11-4DA2-B140-0EFABB57213C}" destId="{4840B6B2-AB10-4BBE-ACAA-8C1990BB7F06}" srcOrd="3" destOrd="0" presId="urn:microsoft.com/office/officeart/2005/8/layout/radial6"/>
    <dgm:cxn modelId="{2101D143-FF59-43F4-BC02-61B1676E41C6}" type="presParOf" srcId="{E77BB117-4A11-4DA2-B140-0EFABB57213C}" destId="{062C2AA5-8FA4-4BBF-941E-CC1A2605B3D8}" srcOrd="4" destOrd="0" presId="urn:microsoft.com/office/officeart/2005/8/layout/radial6"/>
    <dgm:cxn modelId="{2ACE392C-D4D4-4256-9BED-E5113A767723}" type="presParOf" srcId="{E77BB117-4A11-4DA2-B140-0EFABB57213C}" destId="{5E61B7B2-5899-4463-9009-FD88D1D367DB}" srcOrd="5" destOrd="0" presId="urn:microsoft.com/office/officeart/2005/8/layout/radial6"/>
    <dgm:cxn modelId="{9DE6F429-92FF-4978-A48C-82E0C05179F7}" type="presParOf" srcId="{E77BB117-4A11-4DA2-B140-0EFABB57213C}" destId="{DD4862B5-F0BF-4370-8125-58ED22E22FB0}" srcOrd="6" destOrd="0" presId="urn:microsoft.com/office/officeart/2005/8/layout/radial6"/>
    <dgm:cxn modelId="{9A39177F-A9B0-45D8-8A4C-F366C6B02238}" type="presParOf" srcId="{E77BB117-4A11-4DA2-B140-0EFABB57213C}" destId="{B474E70B-5110-4A65-A05D-7382B27DD42C}" srcOrd="7" destOrd="0" presId="urn:microsoft.com/office/officeart/2005/8/layout/radial6"/>
    <dgm:cxn modelId="{DDEC5F1B-2B8A-4EC5-A0DC-66E17447763E}" type="presParOf" srcId="{E77BB117-4A11-4DA2-B140-0EFABB57213C}" destId="{84217842-E668-4653-9DF9-D12A243A6F1E}" srcOrd="8" destOrd="0" presId="urn:microsoft.com/office/officeart/2005/8/layout/radial6"/>
    <dgm:cxn modelId="{E8B142E3-496D-4625-B5B8-3A4F483EC956}" type="presParOf" srcId="{E77BB117-4A11-4DA2-B140-0EFABB57213C}" destId="{51BBE54F-659B-4E84-9B1F-5A8419DD574E}" srcOrd="9" destOrd="0" presId="urn:microsoft.com/office/officeart/2005/8/layout/radial6"/>
    <dgm:cxn modelId="{F16FE21A-40F6-4EAD-8E78-DC8B08FB4578}" type="presParOf" srcId="{E77BB117-4A11-4DA2-B140-0EFABB57213C}" destId="{7203D701-0503-474A-875C-4EB0AB7FE8EF}" srcOrd="10" destOrd="0" presId="urn:microsoft.com/office/officeart/2005/8/layout/radial6"/>
    <dgm:cxn modelId="{769CB0FB-3D5E-46C3-AB0B-BBBB5CC4F885}" type="presParOf" srcId="{E77BB117-4A11-4DA2-B140-0EFABB57213C}" destId="{0A9E2D69-D7A2-45C6-BB29-A7AE70201990}" srcOrd="11" destOrd="0" presId="urn:microsoft.com/office/officeart/2005/8/layout/radial6"/>
    <dgm:cxn modelId="{01BECCFB-9E70-4D39-A456-B1E8B0ED2A26}" type="presParOf" srcId="{E77BB117-4A11-4DA2-B140-0EFABB57213C}" destId="{8478A45B-82A9-41D2-912F-3B10B6F29D9C}" srcOrd="12" destOrd="0" presId="urn:microsoft.com/office/officeart/2005/8/layout/radial6"/>
    <dgm:cxn modelId="{D2B7EDB7-53F0-45EE-991A-78C540007A48}" type="presParOf" srcId="{E77BB117-4A11-4DA2-B140-0EFABB57213C}" destId="{41EF00AD-EA74-4446-979A-7CF477BE79C3}" srcOrd="13" destOrd="0" presId="urn:microsoft.com/office/officeart/2005/8/layout/radial6"/>
    <dgm:cxn modelId="{37D150C3-A211-4F99-9C28-BC1158CC42B4}" type="presParOf" srcId="{E77BB117-4A11-4DA2-B140-0EFABB57213C}" destId="{37153CC5-D8D2-4F0C-BDFF-B66F20A3035A}" srcOrd="14" destOrd="0" presId="urn:microsoft.com/office/officeart/2005/8/layout/radial6"/>
    <dgm:cxn modelId="{286FAF52-F0A9-4BF5-A8FA-624B63696065}" type="presParOf" srcId="{E77BB117-4A11-4DA2-B140-0EFABB57213C}" destId="{C0264735-B08B-47DC-A75E-8810E853CC77}" srcOrd="15" destOrd="0" presId="urn:microsoft.com/office/officeart/2005/8/layout/radial6"/>
    <dgm:cxn modelId="{684E563C-AFFA-4A4B-808E-0E98429794D9}" type="presParOf" srcId="{E77BB117-4A11-4DA2-B140-0EFABB57213C}" destId="{9DB8DED3-51EB-4183-B5A8-D1C7A4E5665C}" srcOrd="16" destOrd="0" presId="urn:microsoft.com/office/officeart/2005/8/layout/radial6"/>
    <dgm:cxn modelId="{10B74BD0-B148-466E-9C71-35BA54159585}" type="presParOf" srcId="{E77BB117-4A11-4DA2-B140-0EFABB57213C}" destId="{C97D1665-DF85-4CB4-88E8-1A2DDFDAE05B}" srcOrd="17" destOrd="0" presId="urn:microsoft.com/office/officeart/2005/8/layout/radial6"/>
    <dgm:cxn modelId="{FBD6C3FF-B429-42FF-8F6F-84F418AF6763}" type="presParOf" srcId="{E77BB117-4A11-4DA2-B140-0EFABB57213C}" destId="{31FE5E22-0998-44C6-94B2-9A607B180CC7}" srcOrd="18" destOrd="0" presId="urn:microsoft.com/office/officeart/2005/8/layout/radial6"/>
    <dgm:cxn modelId="{17328DFB-B687-45AA-8FAA-4B5C7918E72A}" type="presParOf" srcId="{E77BB117-4A11-4DA2-B140-0EFABB57213C}" destId="{38E81518-945F-427F-8EFD-95B6BFE42790}" srcOrd="19" destOrd="0" presId="urn:microsoft.com/office/officeart/2005/8/layout/radial6"/>
    <dgm:cxn modelId="{606B5D17-59A6-4F04-8954-768B70026C6D}" type="presParOf" srcId="{E77BB117-4A11-4DA2-B140-0EFABB57213C}" destId="{923A6A10-A5A2-4B9E-8CBD-19934721B755}" srcOrd="20" destOrd="0" presId="urn:microsoft.com/office/officeart/2005/8/layout/radial6"/>
    <dgm:cxn modelId="{2AA7DF0A-4B55-49F0-B46D-1C490D625D12}" type="presParOf" srcId="{E77BB117-4A11-4DA2-B140-0EFABB57213C}" destId="{E43F8A85-77A7-4E88-88D4-CF4984607144}" srcOrd="21" destOrd="0" presId="urn:microsoft.com/office/officeart/2005/8/layout/radial6"/>
    <dgm:cxn modelId="{A7361916-81CB-4AEB-8969-1765B3D42C64}" type="presParOf" srcId="{E77BB117-4A11-4DA2-B140-0EFABB57213C}" destId="{12C2B272-A97C-4C56-B5E6-A29DCA537D7D}" srcOrd="22" destOrd="0" presId="urn:microsoft.com/office/officeart/2005/8/layout/radial6"/>
    <dgm:cxn modelId="{26EA9ACB-2329-43D4-B763-3AF24378A51E}" type="presParOf" srcId="{E77BB117-4A11-4DA2-B140-0EFABB57213C}" destId="{BC1A640D-F41F-4C73-89FA-98ECAC225DD2}" srcOrd="23" destOrd="0" presId="urn:microsoft.com/office/officeart/2005/8/layout/radial6"/>
    <dgm:cxn modelId="{5BC564ED-5B6F-439D-A22B-78FF32CD92B1}" type="presParOf" srcId="{E77BB117-4A11-4DA2-B140-0EFABB57213C}" destId="{904F024A-6924-48B0-B06A-610465F709EC}" srcOrd="24" destOrd="0" presId="urn:microsoft.com/office/officeart/2005/8/layout/radial6"/>
    <dgm:cxn modelId="{1F8737FB-3706-4AD7-B8F6-F0742E36C213}" type="presParOf" srcId="{E77BB117-4A11-4DA2-B140-0EFABB57213C}" destId="{37B12FA8-0044-4B8A-B170-6E0E553CDA42}" srcOrd="25" destOrd="0" presId="urn:microsoft.com/office/officeart/2005/8/layout/radial6"/>
    <dgm:cxn modelId="{CCF162A7-22B4-4139-8FB3-1AB1F16D4A63}" type="presParOf" srcId="{E77BB117-4A11-4DA2-B140-0EFABB57213C}" destId="{A80C9536-A5BC-4D4B-8BFB-4C9FE37F6149}" srcOrd="26" destOrd="0" presId="urn:microsoft.com/office/officeart/2005/8/layout/radial6"/>
    <dgm:cxn modelId="{7831D9C7-0126-422B-95EA-B9B89F82C4D8}" type="presParOf" srcId="{E77BB117-4A11-4DA2-B140-0EFABB57213C}" destId="{C4AAB92F-ADA7-4300-A3FC-D0118094EAA1}" srcOrd="27" destOrd="0" presId="urn:microsoft.com/office/officeart/2005/8/layout/radial6"/>
    <dgm:cxn modelId="{9A3FB669-9D53-4A10-95CD-919B301BCB53}" type="presParOf" srcId="{E77BB117-4A11-4DA2-B140-0EFABB57213C}" destId="{7F3A1EBD-E5EA-4141-9F88-D08D9028AEDF}" srcOrd="28" destOrd="0" presId="urn:microsoft.com/office/officeart/2005/8/layout/radial6"/>
    <dgm:cxn modelId="{9D9146EE-33EC-4FD1-AE8D-559BB7C08C1E}" type="presParOf" srcId="{E77BB117-4A11-4DA2-B140-0EFABB57213C}" destId="{C3985F78-B31A-45E8-A2A1-C21622E5716C}" srcOrd="29" destOrd="0" presId="urn:microsoft.com/office/officeart/2005/8/layout/radial6"/>
    <dgm:cxn modelId="{227E1FD1-91F6-4FDA-9BA0-BBA3CC5A281E}" type="presParOf" srcId="{E77BB117-4A11-4DA2-B140-0EFABB57213C}" destId="{EDEE49E5-F677-486B-8080-575CABA81BBC}" srcOrd="30" destOrd="0" presId="urn:microsoft.com/office/officeart/2005/8/layout/radial6"/>
    <dgm:cxn modelId="{967563A9-880C-4240-94EA-AAF4FCDF067A}" type="presParOf" srcId="{E77BB117-4A11-4DA2-B140-0EFABB57213C}" destId="{B24C637B-AD10-4E20-A5EE-0959E11EF0D3}" srcOrd="31" destOrd="0" presId="urn:microsoft.com/office/officeart/2005/8/layout/radial6"/>
    <dgm:cxn modelId="{6A5C06CB-9DA6-4F1A-95A9-E867B0771B1A}" type="presParOf" srcId="{E77BB117-4A11-4DA2-B140-0EFABB57213C}" destId="{174E444C-E93F-4E95-A6BB-985E00A3075A}" srcOrd="32" destOrd="0" presId="urn:microsoft.com/office/officeart/2005/8/layout/radial6"/>
    <dgm:cxn modelId="{233FBE67-ED76-48A6-A517-306C26EEF05B}" type="presParOf" srcId="{E77BB117-4A11-4DA2-B140-0EFABB57213C}" destId="{A3779623-723E-401B-9A2C-6F9FFC60C52B}" srcOrd="33" destOrd="0" presId="urn:microsoft.com/office/officeart/2005/8/layout/radial6"/>
    <dgm:cxn modelId="{DD885116-FEA5-452F-8BE4-33AF29965978}" type="presParOf" srcId="{E77BB117-4A11-4DA2-B140-0EFABB57213C}" destId="{1AE8F4B7-FAC2-4072-BFFF-EEABA82E04C7}" srcOrd="34" destOrd="0" presId="urn:microsoft.com/office/officeart/2005/8/layout/radial6"/>
    <dgm:cxn modelId="{E91CABDD-49B3-4795-B83E-BEAFFF242C2D}" type="presParOf" srcId="{E77BB117-4A11-4DA2-B140-0EFABB57213C}" destId="{B3E0B670-C73D-43EA-BBCE-A2C7D17314CF}" srcOrd="35" destOrd="0" presId="urn:microsoft.com/office/officeart/2005/8/layout/radial6"/>
    <dgm:cxn modelId="{D0961F12-AC2F-46DF-8768-BCB8EAF54066}" type="presParOf" srcId="{E77BB117-4A11-4DA2-B140-0EFABB57213C}" destId="{ADE5F9D4-2DD7-4EE3-B864-732F9F7E219F}" srcOrd="36" destOrd="0" presId="urn:microsoft.com/office/officeart/2005/8/layout/radial6"/>
    <dgm:cxn modelId="{348C7744-8653-4BF8-8BB5-EF7149785DD5}" type="presParOf" srcId="{E77BB117-4A11-4DA2-B140-0EFABB57213C}" destId="{9A55859B-8D83-42DD-BBE3-4EE531B9EA5A}" srcOrd="37" destOrd="0" presId="urn:microsoft.com/office/officeart/2005/8/layout/radial6"/>
    <dgm:cxn modelId="{89308E6F-C465-4CB3-B98F-8E6B24B06BD1}" type="presParOf" srcId="{E77BB117-4A11-4DA2-B140-0EFABB57213C}" destId="{F8E5172B-890B-4D9E-8C0D-3649F8A84876}" srcOrd="38" destOrd="0" presId="urn:microsoft.com/office/officeart/2005/8/layout/radial6"/>
    <dgm:cxn modelId="{D9BC7B5C-95C4-4370-A8BB-2667F8E33965}" type="presParOf" srcId="{E77BB117-4A11-4DA2-B140-0EFABB57213C}" destId="{31A3CD79-9BA0-4853-BB45-EB764C53CC8C}" srcOrd="3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4E1D4F-8200-4269-9DC7-F71CD012EC00}" type="doc">
      <dgm:prSet loTypeId="urn:microsoft.com/office/officeart/2005/8/layout/radial6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5B1999C9-43C8-447F-98E8-2D44FB648E94}">
      <dgm:prSet phldrT="[Texto]" custT="1"/>
      <dgm:spPr/>
      <dgm:t>
        <a:bodyPr/>
        <a:lstStyle/>
        <a:p>
          <a:r>
            <a:rPr lang="pt-BR" sz="2000"/>
            <a:t>TR</a:t>
          </a:r>
        </a:p>
        <a:p>
          <a:r>
            <a:rPr lang="pt-BR" sz="1000"/>
            <a:t>Todos itens são obrigatórios </a:t>
          </a:r>
        </a:p>
        <a:p>
          <a:r>
            <a:rPr lang="pt-BR" sz="1000"/>
            <a:t>Ciclo de vida do objeto</a:t>
          </a:r>
        </a:p>
      </dgm:t>
    </dgm:pt>
    <dgm:pt modelId="{28B4CDE1-A0AE-499C-9DB2-872FA260CCCA}" type="parTrans" cxnId="{6D13AE15-6B3B-49B2-9ADC-6687165EEE93}">
      <dgm:prSet/>
      <dgm:spPr/>
      <dgm:t>
        <a:bodyPr/>
        <a:lstStyle/>
        <a:p>
          <a:endParaRPr lang="pt-BR"/>
        </a:p>
      </dgm:t>
    </dgm:pt>
    <dgm:pt modelId="{34825744-4EAB-484B-B829-5EC4998789C2}" type="sibTrans" cxnId="{6D13AE15-6B3B-49B2-9ADC-6687165EEE93}">
      <dgm:prSet/>
      <dgm:spPr/>
      <dgm:t>
        <a:bodyPr/>
        <a:lstStyle/>
        <a:p>
          <a:endParaRPr lang="pt-BR"/>
        </a:p>
      </dgm:t>
    </dgm:pt>
    <dgm:pt modelId="{09EC54A2-9DDE-4767-8055-8CC94840CCEE}">
      <dgm:prSet phldrT="[Texto]" custT="1"/>
      <dgm:spPr/>
      <dgm:t>
        <a:bodyPr/>
        <a:lstStyle/>
        <a:p>
          <a:r>
            <a:rPr lang="pt-BR" sz="1000"/>
            <a:t>Definição da objeto</a:t>
          </a:r>
        </a:p>
        <a:p>
          <a:r>
            <a:rPr lang="pt-BR" sz="8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Especificação do produto/locais de entrega especificação da garantia</a:t>
          </a:r>
          <a:endParaRPr lang="pt-BR" sz="800"/>
        </a:p>
      </dgm:t>
    </dgm:pt>
    <dgm:pt modelId="{CA6F122D-F054-493C-84A2-BDA18D5BFCB3}" type="parTrans" cxnId="{9067A6DD-48DA-4387-8E83-8A0BAEDB9D91}">
      <dgm:prSet/>
      <dgm:spPr/>
      <dgm:t>
        <a:bodyPr/>
        <a:lstStyle/>
        <a:p>
          <a:endParaRPr lang="pt-BR"/>
        </a:p>
      </dgm:t>
    </dgm:pt>
    <dgm:pt modelId="{1C6A2230-9B47-4182-8914-E6F3409B9E46}" type="sibTrans" cxnId="{9067A6DD-48DA-4387-8E83-8A0BAEDB9D91}">
      <dgm:prSet/>
      <dgm:spPr/>
      <dgm:t>
        <a:bodyPr/>
        <a:lstStyle/>
        <a:p>
          <a:endParaRPr lang="pt-BR"/>
        </a:p>
      </dgm:t>
    </dgm:pt>
    <dgm:pt modelId="{1096AFD7-8A4C-48EC-890C-24E47B3A6FF6}">
      <dgm:prSet phldrT="[Texto]"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Estimativa do valor da contratação</a:t>
          </a:r>
        </a:p>
      </dgm:t>
    </dgm:pt>
    <dgm:pt modelId="{B3A97DA2-683B-43C8-B39B-B7A5CB54A08C}" type="parTrans" cxnId="{8DB042A4-8A6A-4152-A805-EB09DF2E4822}">
      <dgm:prSet/>
      <dgm:spPr/>
      <dgm:t>
        <a:bodyPr/>
        <a:lstStyle/>
        <a:p>
          <a:endParaRPr lang="pt-BR"/>
        </a:p>
      </dgm:t>
    </dgm:pt>
    <dgm:pt modelId="{5636E72A-3783-4550-AE3E-8C95BA688212}" type="sibTrans" cxnId="{8DB042A4-8A6A-4152-A805-EB09DF2E4822}">
      <dgm:prSet/>
      <dgm:spPr/>
      <dgm:t>
        <a:bodyPr/>
        <a:lstStyle/>
        <a:p>
          <a:endParaRPr lang="pt-BR"/>
        </a:p>
      </dgm:t>
    </dgm:pt>
    <dgm:pt modelId="{00062ED4-3DFC-4290-B414-07A33043C815}">
      <dgm:prSet phldrT="[Texto]" custT="1"/>
      <dgm:spPr/>
      <dgm:t>
        <a:bodyPr/>
        <a:lstStyle/>
        <a:p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Adequação Orçamentária</a:t>
          </a:r>
        </a:p>
      </dgm:t>
    </dgm:pt>
    <dgm:pt modelId="{BE52DAEC-7987-49C0-B28E-56720C199CD1}" type="parTrans" cxnId="{FD93ED2B-CEDA-4143-AB7A-C639BFA5F567}">
      <dgm:prSet/>
      <dgm:spPr/>
      <dgm:t>
        <a:bodyPr/>
        <a:lstStyle/>
        <a:p>
          <a:endParaRPr lang="pt-BR"/>
        </a:p>
      </dgm:t>
    </dgm:pt>
    <dgm:pt modelId="{1C26E6A6-7152-4FFC-97BF-7B8310CC620B}" type="sibTrans" cxnId="{FD93ED2B-CEDA-4143-AB7A-C639BFA5F567}">
      <dgm:prSet/>
      <dgm:spPr/>
      <dgm:t>
        <a:bodyPr/>
        <a:lstStyle/>
        <a:p>
          <a:endParaRPr lang="pt-BR"/>
        </a:p>
      </dgm:t>
    </dgm:pt>
    <dgm:pt modelId="{4D08C3BA-8B36-4905-A649-A9A01389E3E2}">
      <dgm:prSet custT="1"/>
      <dgm:spPr/>
      <dgm:t>
        <a:bodyPr/>
        <a:lstStyle/>
        <a:p>
          <a:r>
            <a:rPr lang="pt-BR" sz="1000"/>
            <a:t>Fundamentação da contratação</a:t>
          </a:r>
        </a:p>
      </dgm:t>
    </dgm:pt>
    <dgm:pt modelId="{63925BBF-3E01-458E-8A72-DCF892BAFABA}" type="parTrans" cxnId="{836CDAAB-EDE2-45D1-AD37-B132E4019463}">
      <dgm:prSet/>
      <dgm:spPr/>
      <dgm:t>
        <a:bodyPr/>
        <a:lstStyle/>
        <a:p>
          <a:endParaRPr lang="pt-BR"/>
        </a:p>
      </dgm:t>
    </dgm:pt>
    <dgm:pt modelId="{29928E84-4207-4506-BE5F-F59E07BE9973}" type="sibTrans" cxnId="{836CDAAB-EDE2-45D1-AD37-B132E4019463}">
      <dgm:prSet/>
      <dgm:spPr/>
      <dgm:t>
        <a:bodyPr/>
        <a:lstStyle/>
        <a:p>
          <a:endParaRPr lang="pt-BR"/>
        </a:p>
      </dgm:t>
    </dgm:pt>
    <dgm:pt modelId="{E671117B-2A09-4AD8-B217-13081CBC1694}">
      <dgm:prSet custT="1"/>
      <dgm:spPr/>
      <dgm:t>
        <a:bodyPr/>
        <a:lstStyle/>
        <a:p>
          <a:r>
            <a:rPr lang="pt-BR" sz="1000"/>
            <a:t>Requisitos da contratação</a:t>
          </a:r>
        </a:p>
      </dgm:t>
    </dgm:pt>
    <dgm:pt modelId="{2F8863D3-BAB3-4336-B0C8-FC74ED875402}" type="parTrans" cxnId="{BBE9B70C-8F63-49C9-BC49-435C345E1D4D}">
      <dgm:prSet/>
      <dgm:spPr/>
      <dgm:t>
        <a:bodyPr/>
        <a:lstStyle/>
        <a:p>
          <a:endParaRPr lang="pt-BR"/>
        </a:p>
      </dgm:t>
    </dgm:pt>
    <dgm:pt modelId="{0785D8C9-BA60-46ED-B8CF-62647EA01D1B}" type="sibTrans" cxnId="{BBE9B70C-8F63-49C9-BC49-435C345E1D4D}">
      <dgm:prSet/>
      <dgm:spPr/>
      <dgm:t>
        <a:bodyPr/>
        <a:lstStyle/>
        <a:p>
          <a:endParaRPr lang="pt-BR"/>
        </a:p>
      </dgm:t>
    </dgm:pt>
    <dgm:pt modelId="{E0B4FC8D-AF48-4EC0-ADA5-91157C65ADF5}">
      <dgm:prSet custT="1"/>
      <dgm:spPr/>
      <dgm:t>
        <a:bodyPr/>
        <a:lstStyle/>
        <a:p>
          <a:r>
            <a:rPr lang="pt-BR" sz="1000" b="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Descrição da solução como um todo</a:t>
          </a:r>
          <a:endParaRPr lang="pt-BR" sz="1000" b="0">
            <a:latin typeface="+mn-lt"/>
          </a:endParaRPr>
        </a:p>
      </dgm:t>
    </dgm:pt>
    <dgm:pt modelId="{56716644-8431-4419-9F0E-BBEB62DC268B}" type="parTrans" cxnId="{B93EEE66-2CB7-4D06-A39E-B1516CAF3CEB}">
      <dgm:prSet/>
      <dgm:spPr/>
      <dgm:t>
        <a:bodyPr/>
        <a:lstStyle/>
        <a:p>
          <a:endParaRPr lang="pt-BR"/>
        </a:p>
      </dgm:t>
    </dgm:pt>
    <dgm:pt modelId="{332CE464-C53D-4DE9-AAEE-7B4345BB9592}" type="sibTrans" cxnId="{B93EEE66-2CB7-4D06-A39E-B1516CAF3CEB}">
      <dgm:prSet/>
      <dgm:spPr/>
      <dgm:t>
        <a:bodyPr/>
        <a:lstStyle/>
        <a:p>
          <a:endParaRPr lang="pt-BR"/>
        </a:p>
      </dgm:t>
    </dgm:pt>
    <dgm:pt modelId="{92A9B8F4-D743-4E52-80B4-D3372097126F}">
      <dgm:prSet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Modelo de execução do objeto</a:t>
          </a:r>
        </a:p>
      </dgm:t>
    </dgm:pt>
    <dgm:pt modelId="{F2FBE675-0BA9-4A09-ABA6-ABCA2D48CBFA}" type="parTrans" cxnId="{10496101-0CD1-41D0-B016-62E4F41FC927}">
      <dgm:prSet/>
      <dgm:spPr/>
      <dgm:t>
        <a:bodyPr/>
        <a:lstStyle/>
        <a:p>
          <a:endParaRPr lang="pt-BR"/>
        </a:p>
      </dgm:t>
    </dgm:pt>
    <dgm:pt modelId="{D153C4BC-B9A6-482B-93B5-E0F873ECCC71}" type="sibTrans" cxnId="{10496101-0CD1-41D0-B016-62E4F41FC927}">
      <dgm:prSet/>
      <dgm:spPr/>
      <dgm:t>
        <a:bodyPr/>
        <a:lstStyle/>
        <a:p>
          <a:endParaRPr lang="pt-BR"/>
        </a:p>
      </dgm:t>
    </dgm:pt>
    <dgm:pt modelId="{E1636A43-E597-4406-B996-B592373A69DD}">
      <dgm:prSet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Modelo de gestão do contrato</a:t>
          </a:r>
        </a:p>
      </dgm:t>
    </dgm:pt>
    <dgm:pt modelId="{8A11CA94-0ED7-42C2-88F8-6A8BA83DBB6A}" type="parTrans" cxnId="{643EC3D4-1A08-4F03-89D1-981069C190E2}">
      <dgm:prSet/>
      <dgm:spPr/>
      <dgm:t>
        <a:bodyPr/>
        <a:lstStyle/>
        <a:p>
          <a:endParaRPr lang="pt-BR"/>
        </a:p>
      </dgm:t>
    </dgm:pt>
    <dgm:pt modelId="{A270C77C-9519-446B-B436-BF42FC6884CD}" type="sibTrans" cxnId="{643EC3D4-1A08-4F03-89D1-981069C190E2}">
      <dgm:prSet/>
      <dgm:spPr/>
      <dgm:t>
        <a:bodyPr/>
        <a:lstStyle/>
        <a:p>
          <a:endParaRPr lang="pt-BR"/>
        </a:p>
      </dgm:t>
    </dgm:pt>
    <dgm:pt modelId="{86EA65BE-3310-427C-B995-D66F6C56071F}">
      <dgm:prSet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Critérios de medição e de pagamento</a:t>
          </a:r>
        </a:p>
      </dgm:t>
    </dgm:pt>
    <dgm:pt modelId="{276E100E-D523-4B27-A9F9-A086BBFA42BE}" type="parTrans" cxnId="{4FB450EA-AF55-444A-98A7-DA473FCE2C65}">
      <dgm:prSet/>
      <dgm:spPr/>
      <dgm:t>
        <a:bodyPr/>
        <a:lstStyle/>
        <a:p>
          <a:endParaRPr lang="pt-BR"/>
        </a:p>
      </dgm:t>
    </dgm:pt>
    <dgm:pt modelId="{3BFC1433-BD35-46AC-8B2F-2BD339ECC592}" type="sibTrans" cxnId="{4FB450EA-AF55-444A-98A7-DA473FCE2C65}">
      <dgm:prSet/>
      <dgm:spPr/>
      <dgm:t>
        <a:bodyPr/>
        <a:lstStyle/>
        <a:p>
          <a:endParaRPr lang="pt-BR"/>
        </a:p>
      </dgm:t>
    </dgm:pt>
    <dgm:pt modelId="{DF92B6C2-867F-476D-B686-33B80DEABB89}">
      <dgm:prSet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Forma e critérios de seleção do fornecedor</a:t>
          </a:r>
        </a:p>
      </dgm:t>
    </dgm:pt>
    <dgm:pt modelId="{CA0DF447-E836-495C-8A73-A208DCD25F38}" type="parTrans" cxnId="{C8CE7925-CFF3-486F-86F9-D3311AEFC7EB}">
      <dgm:prSet/>
      <dgm:spPr/>
      <dgm:t>
        <a:bodyPr/>
        <a:lstStyle/>
        <a:p>
          <a:endParaRPr lang="pt-BR"/>
        </a:p>
      </dgm:t>
    </dgm:pt>
    <dgm:pt modelId="{C657C730-2CC7-41C2-A304-AD6B9347BBD4}" type="sibTrans" cxnId="{C8CE7925-CFF3-486F-86F9-D3311AEFC7EB}">
      <dgm:prSet/>
      <dgm:spPr/>
      <dgm:t>
        <a:bodyPr/>
        <a:lstStyle/>
        <a:p>
          <a:endParaRPr lang="pt-BR"/>
        </a:p>
      </dgm:t>
    </dgm:pt>
    <dgm:pt modelId="{E77BB117-4A11-4DA2-B140-0EFABB57213C}" type="pres">
      <dgm:prSet presAssocID="{514E1D4F-8200-4269-9DC7-F71CD012EC0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A12174-4F88-4061-AA0D-CF3D0644A158}" type="pres">
      <dgm:prSet presAssocID="{5B1999C9-43C8-447F-98E8-2D44FB648E94}" presName="centerShape" presStyleLbl="node0" presStyleIdx="0" presStyleCnt="1" custScaleX="162475" custScaleY="142652"/>
      <dgm:spPr/>
    </dgm:pt>
    <dgm:pt modelId="{CFFBB065-4401-46AF-A387-C2B8C601BDB1}" type="pres">
      <dgm:prSet presAssocID="{09EC54A2-9DDE-4767-8055-8CC94840CCEE}" presName="node" presStyleLbl="node1" presStyleIdx="0" presStyleCnt="10" custScaleX="186674" custScaleY="132989">
        <dgm:presLayoutVars>
          <dgm:bulletEnabled val="1"/>
        </dgm:presLayoutVars>
      </dgm:prSet>
      <dgm:spPr/>
    </dgm:pt>
    <dgm:pt modelId="{0565D164-2E55-429D-8B86-DDDD67B022C8}" type="pres">
      <dgm:prSet presAssocID="{09EC54A2-9DDE-4767-8055-8CC94840CCEE}" presName="dummy" presStyleCnt="0"/>
      <dgm:spPr/>
    </dgm:pt>
    <dgm:pt modelId="{4840B6B2-AB10-4BBE-ACAA-8C1990BB7F06}" type="pres">
      <dgm:prSet presAssocID="{1C6A2230-9B47-4182-8914-E6F3409B9E46}" presName="sibTrans" presStyleLbl="sibTrans2D1" presStyleIdx="0" presStyleCnt="10"/>
      <dgm:spPr/>
    </dgm:pt>
    <dgm:pt modelId="{062C2AA5-8FA4-4BBF-941E-CC1A2605B3D8}" type="pres">
      <dgm:prSet presAssocID="{4D08C3BA-8B36-4905-A649-A9A01389E3E2}" presName="node" presStyleLbl="node1" presStyleIdx="1" presStyleCnt="10" custScaleX="173685" custScaleY="147228" custRadScaleRad="120245" custRadScaleInc="104040">
        <dgm:presLayoutVars>
          <dgm:bulletEnabled val="1"/>
        </dgm:presLayoutVars>
      </dgm:prSet>
      <dgm:spPr/>
    </dgm:pt>
    <dgm:pt modelId="{5E61B7B2-5899-4463-9009-FD88D1D367DB}" type="pres">
      <dgm:prSet presAssocID="{4D08C3BA-8B36-4905-A649-A9A01389E3E2}" presName="dummy" presStyleCnt="0"/>
      <dgm:spPr/>
    </dgm:pt>
    <dgm:pt modelId="{DD4862B5-F0BF-4370-8125-58ED22E22FB0}" type="pres">
      <dgm:prSet presAssocID="{29928E84-4207-4506-BE5F-F59E07BE9973}" presName="sibTrans" presStyleLbl="sibTrans2D1" presStyleIdx="1" presStyleCnt="10"/>
      <dgm:spPr/>
    </dgm:pt>
    <dgm:pt modelId="{8955CFE5-97BC-4431-9C91-F777E75190B8}" type="pres">
      <dgm:prSet presAssocID="{E0B4FC8D-AF48-4EC0-ADA5-91157C65ADF5}" presName="node" presStyleLbl="node1" presStyleIdx="2" presStyleCnt="10" custScaleX="205784" custRadScaleRad="111068" custRadScaleInc="51365">
        <dgm:presLayoutVars>
          <dgm:bulletEnabled val="1"/>
        </dgm:presLayoutVars>
      </dgm:prSet>
      <dgm:spPr/>
    </dgm:pt>
    <dgm:pt modelId="{388EE4AF-C8AF-4D79-ACB9-CE15F8583C1C}" type="pres">
      <dgm:prSet presAssocID="{E0B4FC8D-AF48-4EC0-ADA5-91157C65ADF5}" presName="dummy" presStyleCnt="0"/>
      <dgm:spPr/>
    </dgm:pt>
    <dgm:pt modelId="{86CAA370-8F9C-4465-BC74-16453AA51912}" type="pres">
      <dgm:prSet presAssocID="{332CE464-C53D-4DE9-AAEE-7B4345BB9592}" presName="sibTrans" presStyleLbl="sibTrans2D1" presStyleIdx="2" presStyleCnt="10"/>
      <dgm:spPr/>
    </dgm:pt>
    <dgm:pt modelId="{26A4E3CB-3583-4B2D-A93B-3BF45C59B0DB}" type="pres">
      <dgm:prSet presAssocID="{E671117B-2A09-4AD8-B217-13081CBC1694}" presName="node" presStyleLbl="node1" presStyleIdx="3" presStyleCnt="10" custScaleX="185355" custRadScaleRad="115092" custRadScaleInc="-41651">
        <dgm:presLayoutVars>
          <dgm:bulletEnabled val="1"/>
        </dgm:presLayoutVars>
      </dgm:prSet>
      <dgm:spPr/>
    </dgm:pt>
    <dgm:pt modelId="{6BDAF629-3CDC-4988-8DA1-D6401E47332A}" type="pres">
      <dgm:prSet presAssocID="{E671117B-2A09-4AD8-B217-13081CBC1694}" presName="dummy" presStyleCnt="0"/>
      <dgm:spPr/>
    </dgm:pt>
    <dgm:pt modelId="{AADCBCAD-462D-4710-9C67-BF3EF39B0983}" type="pres">
      <dgm:prSet presAssocID="{0785D8C9-BA60-46ED-B8CF-62647EA01D1B}" presName="sibTrans" presStyleLbl="sibTrans2D1" presStyleIdx="3" presStyleCnt="10"/>
      <dgm:spPr/>
    </dgm:pt>
    <dgm:pt modelId="{8B7FEDA2-F984-42CF-9978-E82AE02E39A7}" type="pres">
      <dgm:prSet presAssocID="{92A9B8F4-D743-4E52-80B4-D3372097126F}" presName="node" presStyleLbl="node1" presStyleIdx="4" presStyleCnt="10" custScaleX="160499" custScaleY="97008" custRadScaleRad="112246" custRadScaleInc="-101791">
        <dgm:presLayoutVars>
          <dgm:bulletEnabled val="1"/>
        </dgm:presLayoutVars>
      </dgm:prSet>
      <dgm:spPr/>
    </dgm:pt>
    <dgm:pt modelId="{7C057B1B-9A3C-4C35-88DD-71D8EAD046B2}" type="pres">
      <dgm:prSet presAssocID="{92A9B8F4-D743-4E52-80B4-D3372097126F}" presName="dummy" presStyleCnt="0"/>
      <dgm:spPr/>
    </dgm:pt>
    <dgm:pt modelId="{76A47258-500A-4357-A25C-B9972ABA3A10}" type="pres">
      <dgm:prSet presAssocID="{D153C4BC-B9A6-482B-93B5-E0F873ECCC71}" presName="sibTrans" presStyleLbl="sibTrans2D1" presStyleIdx="4" presStyleCnt="10"/>
      <dgm:spPr/>
    </dgm:pt>
    <dgm:pt modelId="{751F16E3-5F5B-4448-91A4-7C8A88FF6201}" type="pres">
      <dgm:prSet presAssocID="{E1636A43-E597-4406-B996-B592373A69DD}" presName="node" presStyleLbl="node1" presStyleIdx="5" presStyleCnt="10" custScaleX="166806" custRadScaleRad="103113" custRadScaleInc="-44155">
        <dgm:presLayoutVars>
          <dgm:bulletEnabled val="1"/>
        </dgm:presLayoutVars>
      </dgm:prSet>
      <dgm:spPr/>
    </dgm:pt>
    <dgm:pt modelId="{EC178676-57AD-45E9-96EA-F4ED5DC1BCCA}" type="pres">
      <dgm:prSet presAssocID="{E1636A43-E597-4406-B996-B592373A69DD}" presName="dummy" presStyleCnt="0"/>
      <dgm:spPr/>
    </dgm:pt>
    <dgm:pt modelId="{A508C142-ED8E-4BA6-84B7-21224AFF1344}" type="pres">
      <dgm:prSet presAssocID="{A270C77C-9519-446B-B436-BF42FC6884CD}" presName="sibTrans" presStyleLbl="sibTrans2D1" presStyleIdx="5" presStyleCnt="10"/>
      <dgm:spPr/>
    </dgm:pt>
    <dgm:pt modelId="{C56D312E-07CD-462A-84E1-10C46F393705}" type="pres">
      <dgm:prSet presAssocID="{86EA65BE-3310-427C-B995-D66F6C56071F}" presName="node" presStyleLbl="node1" presStyleIdx="6" presStyleCnt="10" custScaleX="194907" custRadScaleRad="111557" custRadScaleInc="44342">
        <dgm:presLayoutVars>
          <dgm:bulletEnabled val="1"/>
        </dgm:presLayoutVars>
      </dgm:prSet>
      <dgm:spPr/>
    </dgm:pt>
    <dgm:pt modelId="{E189A567-FD95-4B1F-854C-0D295DFAD14F}" type="pres">
      <dgm:prSet presAssocID="{86EA65BE-3310-427C-B995-D66F6C56071F}" presName="dummy" presStyleCnt="0"/>
      <dgm:spPr/>
    </dgm:pt>
    <dgm:pt modelId="{06909FDD-89B3-4900-BC43-198326988589}" type="pres">
      <dgm:prSet presAssocID="{3BFC1433-BD35-46AC-8B2F-2BD339ECC592}" presName="sibTrans" presStyleLbl="sibTrans2D1" presStyleIdx="6" presStyleCnt="10"/>
      <dgm:spPr/>
    </dgm:pt>
    <dgm:pt modelId="{EB72077B-44A0-4EDD-879F-0B95F2D972D6}" type="pres">
      <dgm:prSet presAssocID="{DF92B6C2-867F-476D-B686-33B80DEABB89}" presName="node" presStyleLbl="node1" presStyleIdx="7" presStyleCnt="10" custScaleX="219823" custRadScaleRad="110192" custRadScaleInc="44584">
        <dgm:presLayoutVars>
          <dgm:bulletEnabled val="1"/>
        </dgm:presLayoutVars>
      </dgm:prSet>
      <dgm:spPr/>
    </dgm:pt>
    <dgm:pt modelId="{1191B37E-6E5A-4EF5-B7EE-D9E07A9030E5}" type="pres">
      <dgm:prSet presAssocID="{DF92B6C2-867F-476D-B686-33B80DEABB89}" presName="dummy" presStyleCnt="0"/>
      <dgm:spPr/>
    </dgm:pt>
    <dgm:pt modelId="{80A92B0B-329D-4949-9AE7-4A38AB9CABE8}" type="pres">
      <dgm:prSet presAssocID="{C657C730-2CC7-41C2-A304-AD6B9347BBD4}" presName="sibTrans" presStyleLbl="sibTrans2D1" presStyleIdx="7" presStyleCnt="10"/>
      <dgm:spPr/>
    </dgm:pt>
    <dgm:pt modelId="{B24C637B-AD10-4E20-A5EE-0959E11EF0D3}" type="pres">
      <dgm:prSet presAssocID="{1096AFD7-8A4C-48EC-890C-24E47B3A6FF6}" presName="node" presStyleLbl="node1" presStyleIdx="8" presStyleCnt="10" custScaleX="185796" custRadScaleRad="120802" custRadScaleInc="-18333">
        <dgm:presLayoutVars>
          <dgm:bulletEnabled val="1"/>
        </dgm:presLayoutVars>
      </dgm:prSet>
      <dgm:spPr/>
    </dgm:pt>
    <dgm:pt modelId="{174E444C-E93F-4E95-A6BB-985E00A3075A}" type="pres">
      <dgm:prSet presAssocID="{1096AFD7-8A4C-48EC-890C-24E47B3A6FF6}" presName="dummy" presStyleCnt="0"/>
      <dgm:spPr/>
    </dgm:pt>
    <dgm:pt modelId="{A3779623-723E-401B-9A2C-6F9FFC60C52B}" type="pres">
      <dgm:prSet presAssocID="{5636E72A-3783-4550-AE3E-8C95BA688212}" presName="sibTrans" presStyleLbl="sibTrans2D1" presStyleIdx="8" presStyleCnt="10"/>
      <dgm:spPr/>
    </dgm:pt>
    <dgm:pt modelId="{1AE8F4B7-FAC2-4072-BFFF-EEABA82E04C7}" type="pres">
      <dgm:prSet presAssocID="{00062ED4-3DFC-4290-B414-07A33043C815}" presName="node" presStyleLbl="node1" presStyleIdx="9" presStyleCnt="10" custScaleX="185656" custScaleY="93671" custRadScaleRad="125611" custRadScaleInc="-91730">
        <dgm:presLayoutVars>
          <dgm:bulletEnabled val="1"/>
        </dgm:presLayoutVars>
      </dgm:prSet>
      <dgm:spPr/>
    </dgm:pt>
    <dgm:pt modelId="{B3E0B670-C73D-43EA-BBCE-A2C7D17314CF}" type="pres">
      <dgm:prSet presAssocID="{00062ED4-3DFC-4290-B414-07A33043C815}" presName="dummy" presStyleCnt="0"/>
      <dgm:spPr/>
    </dgm:pt>
    <dgm:pt modelId="{ADE5F9D4-2DD7-4EE3-B864-732F9F7E219F}" type="pres">
      <dgm:prSet presAssocID="{1C26E6A6-7152-4FFC-97BF-7B8310CC620B}" presName="sibTrans" presStyleLbl="sibTrans2D1" presStyleIdx="9" presStyleCnt="10"/>
      <dgm:spPr/>
    </dgm:pt>
  </dgm:ptLst>
  <dgm:cxnLst>
    <dgm:cxn modelId="{10496101-0CD1-41D0-B016-62E4F41FC927}" srcId="{5B1999C9-43C8-447F-98E8-2D44FB648E94}" destId="{92A9B8F4-D743-4E52-80B4-D3372097126F}" srcOrd="4" destOrd="0" parTransId="{F2FBE675-0BA9-4A09-ABA6-ABCA2D48CBFA}" sibTransId="{D153C4BC-B9A6-482B-93B5-E0F873ECCC71}"/>
    <dgm:cxn modelId="{BBE9B70C-8F63-49C9-BC49-435C345E1D4D}" srcId="{5B1999C9-43C8-447F-98E8-2D44FB648E94}" destId="{E671117B-2A09-4AD8-B217-13081CBC1694}" srcOrd="3" destOrd="0" parTransId="{2F8863D3-BAB3-4336-B0C8-FC74ED875402}" sibTransId="{0785D8C9-BA60-46ED-B8CF-62647EA01D1B}"/>
    <dgm:cxn modelId="{6D13AE15-6B3B-49B2-9ADC-6687165EEE93}" srcId="{514E1D4F-8200-4269-9DC7-F71CD012EC00}" destId="{5B1999C9-43C8-447F-98E8-2D44FB648E94}" srcOrd="0" destOrd="0" parTransId="{28B4CDE1-A0AE-499C-9DB2-872FA260CCCA}" sibTransId="{34825744-4EAB-484B-B829-5EC4998789C2}"/>
    <dgm:cxn modelId="{7D270922-2882-4AD8-BDAA-5081BE6D4CB6}" type="presOf" srcId="{DF92B6C2-867F-476D-B686-33B80DEABB89}" destId="{EB72077B-44A0-4EDD-879F-0B95F2D972D6}" srcOrd="0" destOrd="0" presId="urn:microsoft.com/office/officeart/2005/8/layout/radial6"/>
    <dgm:cxn modelId="{C8CE7925-CFF3-486F-86F9-D3311AEFC7EB}" srcId="{5B1999C9-43C8-447F-98E8-2D44FB648E94}" destId="{DF92B6C2-867F-476D-B686-33B80DEABB89}" srcOrd="7" destOrd="0" parTransId="{CA0DF447-E836-495C-8A73-A208DCD25F38}" sibTransId="{C657C730-2CC7-41C2-A304-AD6B9347BBD4}"/>
    <dgm:cxn modelId="{88770829-952A-4512-977C-BA32FC18F4AF}" type="presOf" srcId="{0785D8C9-BA60-46ED-B8CF-62647EA01D1B}" destId="{AADCBCAD-462D-4710-9C67-BF3EF39B0983}" srcOrd="0" destOrd="0" presId="urn:microsoft.com/office/officeart/2005/8/layout/radial6"/>
    <dgm:cxn modelId="{FD93ED2B-CEDA-4143-AB7A-C639BFA5F567}" srcId="{5B1999C9-43C8-447F-98E8-2D44FB648E94}" destId="{00062ED4-3DFC-4290-B414-07A33043C815}" srcOrd="9" destOrd="0" parTransId="{BE52DAEC-7987-49C0-B28E-56720C199CD1}" sibTransId="{1C26E6A6-7152-4FFC-97BF-7B8310CC620B}"/>
    <dgm:cxn modelId="{933EED2E-75F8-4F0B-8336-E0C4376BA917}" type="presOf" srcId="{1C26E6A6-7152-4FFC-97BF-7B8310CC620B}" destId="{ADE5F9D4-2DD7-4EE3-B864-732F9F7E219F}" srcOrd="0" destOrd="0" presId="urn:microsoft.com/office/officeart/2005/8/layout/radial6"/>
    <dgm:cxn modelId="{2CB37B37-4EE6-49EF-B73A-7622AA8F03B1}" type="presOf" srcId="{514E1D4F-8200-4269-9DC7-F71CD012EC00}" destId="{E77BB117-4A11-4DA2-B140-0EFABB57213C}" srcOrd="0" destOrd="0" presId="urn:microsoft.com/office/officeart/2005/8/layout/radial6"/>
    <dgm:cxn modelId="{1ACEAE3B-878A-44AB-A8DD-42D9B3B48808}" type="presOf" srcId="{1C6A2230-9B47-4182-8914-E6F3409B9E46}" destId="{4840B6B2-AB10-4BBE-ACAA-8C1990BB7F06}" srcOrd="0" destOrd="0" presId="urn:microsoft.com/office/officeart/2005/8/layout/radial6"/>
    <dgm:cxn modelId="{D1F3EF3C-EDFF-466A-B850-CD4A06676E4A}" type="presOf" srcId="{332CE464-C53D-4DE9-AAEE-7B4345BB9592}" destId="{86CAA370-8F9C-4465-BC74-16453AA51912}" srcOrd="0" destOrd="0" presId="urn:microsoft.com/office/officeart/2005/8/layout/radial6"/>
    <dgm:cxn modelId="{228B2A41-0885-4BEB-BABC-7A71C90FECC4}" type="presOf" srcId="{5636E72A-3783-4550-AE3E-8C95BA688212}" destId="{A3779623-723E-401B-9A2C-6F9FFC60C52B}" srcOrd="0" destOrd="0" presId="urn:microsoft.com/office/officeart/2005/8/layout/radial6"/>
    <dgm:cxn modelId="{B93EEE66-2CB7-4D06-A39E-B1516CAF3CEB}" srcId="{5B1999C9-43C8-447F-98E8-2D44FB648E94}" destId="{E0B4FC8D-AF48-4EC0-ADA5-91157C65ADF5}" srcOrd="2" destOrd="0" parTransId="{56716644-8431-4419-9F0E-BBEB62DC268B}" sibTransId="{332CE464-C53D-4DE9-AAEE-7B4345BB9592}"/>
    <dgm:cxn modelId="{75488A56-1FEB-4B9A-96E9-324E755DADAC}" type="presOf" srcId="{E1636A43-E597-4406-B996-B592373A69DD}" destId="{751F16E3-5F5B-4448-91A4-7C8A88FF6201}" srcOrd="0" destOrd="0" presId="urn:microsoft.com/office/officeart/2005/8/layout/radial6"/>
    <dgm:cxn modelId="{6E344D7D-0A32-4754-AE5C-1ECCAC80EEB4}" type="presOf" srcId="{00062ED4-3DFC-4290-B414-07A33043C815}" destId="{1AE8F4B7-FAC2-4072-BFFF-EEABA82E04C7}" srcOrd="0" destOrd="0" presId="urn:microsoft.com/office/officeart/2005/8/layout/radial6"/>
    <dgm:cxn modelId="{FF3E018C-5C56-42AF-BF47-EF8A0B93F1F2}" type="presOf" srcId="{E0B4FC8D-AF48-4EC0-ADA5-91157C65ADF5}" destId="{8955CFE5-97BC-4431-9C91-F777E75190B8}" srcOrd="0" destOrd="0" presId="urn:microsoft.com/office/officeart/2005/8/layout/radial6"/>
    <dgm:cxn modelId="{21FA4693-A45C-476D-960A-AF80DA405AED}" type="presOf" srcId="{29928E84-4207-4506-BE5F-F59E07BE9973}" destId="{DD4862B5-F0BF-4370-8125-58ED22E22FB0}" srcOrd="0" destOrd="0" presId="urn:microsoft.com/office/officeart/2005/8/layout/radial6"/>
    <dgm:cxn modelId="{7B0D7D95-1EC3-42C5-96AD-88FAFB82B775}" type="presOf" srcId="{1096AFD7-8A4C-48EC-890C-24E47B3A6FF6}" destId="{B24C637B-AD10-4E20-A5EE-0959E11EF0D3}" srcOrd="0" destOrd="0" presId="urn:microsoft.com/office/officeart/2005/8/layout/radial6"/>
    <dgm:cxn modelId="{94600A99-84C3-4C1D-81AA-B1BCAB942ADE}" type="presOf" srcId="{D153C4BC-B9A6-482B-93B5-E0F873ECCC71}" destId="{76A47258-500A-4357-A25C-B9972ABA3A10}" srcOrd="0" destOrd="0" presId="urn:microsoft.com/office/officeart/2005/8/layout/radial6"/>
    <dgm:cxn modelId="{8DB042A4-8A6A-4152-A805-EB09DF2E4822}" srcId="{5B1999C9-43C8-447F-98E8-2D44FB648E94}" destId="{1096AFD7-8A4C-48EC-890C-24E47B3A6FF6}" srcOrd="8" destOrd="0" parTransId="{B3A97DA2-683B-43C8-B39B-B7A5CB54A08C}" sibTransId="{5636E72A-3783-4550-AE3E-8C95BA688212}"/>
    <dgm:cxn modelId="{836CDAAB-EDE2-45D1-AD37-B132E4019463}" srcId="{5B1999C9-43C8-447F-98E8-2D44FB648E94}" destId="{4D08C3BA-8B36-4905-A649-A9A01389E3E2}" srcOrd="1" destOrd="0" parTransId="{63925BBF-3E01-458E-8A72-DCF892BAFABA}" sibTransId="{29928E84-4207-4506-BE5F-F59E07BE9973}"/>
    <dgm:cxn modelId="{5F2892B0-DDA6-449C-98E3-28CC9D4C439D}" type="presOf" srcId="{5B1999C9-43C8-447F-98E8-2D44FB648E94}" destId="{68A12174-4F88-4061-AA0D-CF3D0644A158}" srcOrd="0" destOrd="0" presId="urn:microsoft.com/office/officeart/2005/8/layout/radial6"/>
    <dgm:cxn modelId="{D44430B7-3190-4D2F-AC04-E502DDBBBD0A}" type="presOf" srcId="{4D08C3BA-8B36-4905-A649-A9A01389E3E2}" destId="{062C2AA5-8FA4-4BBF-941E-CC1A2605B3D8}" srcOrd="0" destOrd="0" presId="urn:microsoft.com/office/officeart/2005/8/layout/radial6"/>
    <dgm:cxn modelId="{26636CB8-B1EC-4C16-94D9-A7C3A96B93F5}" type="presOf" srcId="{92A9B8F4-D743-4E52-80B4-D3372097126F}" destId="{8B7FEDA2-F984-42CF-9978-E82AE02E39A7}" srcOrd="0" destOrd="0" presId="urn:microsoft.com/office/officeart/2005/8/layout/radial6"/>
    <dgm:cxn modelId="{A011B7D1-A1B6-46B2-9457-D0778E528E75}" type="presOf" srcId="{09EC54A2-9DDE-4767-8055-8CC94840CCEE}" destId="{CFFBB065-4401-46AF-A387-C2B8C601BDB1}" srcOrd="0" destOrd="0" presId="urn:microsoft.com/office/officeart/2005/8/layout/radial6"/>
    <dgm:cxn modelId="{643EC3D4-1A08-4F03-89D1-981069C190E2}" srcId="{5B1999C9-43C8-447F-98E8-2D44FB648E94}" destId="{E1636A43-E597-4406-B996-B592373A69DD}" srcOrd="5" destOrd="0" parTransId="{8A11CA94-0ED7-42C2-88F8-6A8BA83DBB6A}" sibTransId="{A270C77C-9519-446B-B436-BF42FC6884CD}"/>
    <dgm:cxn modelId="{9067A6DD-48DA-4387-8E83-8A0BAEDB9D91}" srcId="{5B1999C9-43C8-447F-98E8-2D44FB648E94}" destId="{09EC54A2-9DDE-4767-8055-8CC94840CCEE}" srcOrd="0" destOrd="0" parTransId="{CA6F122D-F054-493C-84A2-BDA18D5BFCB3}" sibTransId="{1C6A2230-9B47-4182-8914-E6F3409B9E46}"/>
    <dgm:cxn modelId="{F88200E4-006C-46E3-B509-E01D91CF02DE}" type="presOf" srcId="{E671117B-2A09-4AD8-B217-13081CBC1694}" destId="{26A4E3CB-3583-4B2D-A93B-3BF45C59B0DB}" srcOrd="0" destOrd="0" presId="urn:microsoft.com/office/officeart/2005/8/layout/radial6"/>
    <dgm:cxn modelId="{4FB450EA-AF55-444A-98A7-DA473FCE2C65}" srcId="{5B1999C9-43C8-447F-98E8-2D44FB648E94}" destId="{86EA65BE-3310-427C-B995-D66F6C56071F}" srcOrd="6" destOrd="0" parTransId="{276E100E-D523-4B27-A9F9-A086BBFA42BE}" sibTransId="{3BFC1433-BD35-46AC-8B2F-2BD339ECC592}"/>
    <dgm:cxn modelId="{FD4CF2F4-3148-44BC-8444-68C250742563}" type="presOf" srcId="{3BFC1433-BD35-46AC-8B2F-2BD339ECC592}" destId="{06909FDD-89B3-4900-BC43-198326988589}" srcOrd="0" destOrd="0" presId="urn:microsoft.com/office/officeart/2005/8/layout/radial6"/>
    <dgm:cxn modelId="{BBF7B0F6-E8E3-42CD-A745-4B47016F73E8}" type="presOf" srcId="{A270C77C-9519-446B-B436-BF42FC6884CD}" destId="{A508C142-ED8E-4BA6-84B7-21224AFF1344}" srcOrd="0" destOrd="0" presId="urn:microsoft.com/office/officeart/2005/8/layout/radial6"/>
    <dgm:cxn modelId="{C35271FE-6DD4-4CFA-8C1B-2637480CBEDB}" type="presOf" srcId="{C657C730-2CC7-41C2-A304-AD6B9347BBD4}" destId="{80A92B0B-329D-4949-9AE7-4A38AB9CABE8}" srcOrd="0" destOrd="0" presId="urn:microsoft.com/office/officeart/2005/8/layout/radial6"/>
    <dgm:cxn modelId="{B9877DFF-2B2C-47DA-9EB7-E3ED8F923030}" type="presOf" srcId="{86EA65BE-3310-427C-B995-D66F6C56071F}" destId="{C56D312E-07CD-462A-84E1-10C46F393705}" srcOrd="0" destOrd="0" presId="urn:microsoft.com/office/officeart/2005/8/layout/radial6"/>
    <dgm:cxn modelId="{04868B30-13A9-44ED-B3A0-358520F12B0B}" type="presParOf" srcId="{E77BB117-4A11-4DA2-B140-0EFABB57213C}" destId="{68A12174-4F88-4061-AA0D-CF3D0644A158}" srcOrd="0" destOrd="0" presId="urn:microsoft.com/office/officeart/2005/8/layout/radial6"/>
    <dgm:cxn modelId="{885449F7-7C49-4409-94C3-64C417675084}" type="presParOf" srcId="{E77BB117-4A11-4DA2-B140-0EFABB57213C}" destId="{CFFBB065-4401-46AF-A387-C2B8C601BDB1}" srcOrd="1" destOrd="0" presId="urn:microsoft.com/office/officeart/2005/8/layout/radial6"/>
    <dgm:cxn modelId="{73004D07-1E4F-42D7-900A-41F9AB1A6E31}" type="presParOf" srcId="{E77BB117-4A11-4DA2-B140-0EFABB57213C}" destId="{0565D164-2E55-429D-8B86-DDDD67B022C8}" srcOrd="2" destOrd="0" presId="urn:microsoft.com/office/officeart/2005/8/layout/radial6"/>
    <dgm:cxn modelId="{9504DE30-B55C-44D3-A201-05E30B61AABC}" type="presParOf" srcId="{E77BB117-4A11-4DA2-B140-0EFABB57213C}" destId="{4840B6B2-AB10-4BBE-ACAA-8C1990BB7F06}" srcOrd="3" destOrd="0" presId="urn:microsoft.com/office/officeart/2005/8/layout/radial6"/>
    <dgm:cxn modelId="{2101D143-FF59-43F4-BC02-61B1676E41C6}" type="presParOf" srcId="{E77BB117-4A11-4DA2-B140-0EFABB57213C}" destId="{062C2AA5-8FA4-4BBF-941E-CC1A2605B3D8}" srcOrd="4" destOrd="0" presId="urn:microsoft.com/office/officeart/2005/8/layout/radial6"/>
    <dgm:cxn modelId="{2ACE392C-D4D4-4256-9BED-E5113A767723}" type="presParOf" srcId="{E77BB117-4A11-4DA2-B140-0EFABB57213C}" destId="{5E61B7B2-5899-4463-9009-FD88D1D367DB}" srcOrd="5" destOrd="0" presId="urn:microsoft.com/office/officeart/2005/8/layout/radial6"/>
    <dgm:cxn modelId="{9DE6F429-92FF-4978-A48C-82E0C05179F7}" type="presParOf" srcId="{E77BB117-4A11-4DA2-B140-0EFABB57213C}" destId="{DD4862B5-F0BF-4370-8125-58ED22E22FB0}" srcOrd="6" destOrd="0" presId="urn:microsoft.com/office/officeart/2005/8/layout/radial6"/>
    <dgm:cxn modelId="{240AC59D-ED54-46E7-92A2-0727110DF7CD}" type="presParOf" srcId="{E77BB117-4A11-4DA2-B140-0EFABB57213C}" destId="{8955CFE5-97BC-4431-9C91-F777E75190B8}" srcOrd="7" destOrd="0" presId="urn:microsoft.com/office/officeart/2005/8/layout/radial6"/>
    <dgm:cxn modelId="{62594354-9E33-4630-ABD5-9B4467DBBCF0}" type="presParOf" srcId="{E77BB117-4A11-4DA2-B140-0EFABB57213C}" destId="{388EE4AF-C8AF-4D79-ACB9-CE15F8583C1C}" srcOrd="8" destOrd="0" presId="urn:microsoft.com/office/officeart/2005/8/layout/radial6"/>
    <dgm:cxn modelId="{C691634D-E537-4E4A-84F2-973AB981CC34}" type="presParOf" srcId="{E77BB117-4A11-4DA2-B140-0EFABB57213C}" destId="{86CAA370-8F9C-4465-BC74-16453AA51912}" srcOrd="9" destOrd="0" presId="urn:microsoft.com/office/officeart/2005/8/layout/radial6"/>
    <dgm:cxn modelId="{CAB021E7-33E4-4D98-A60D-901AD8E57934}" type="presParOf" srcId="{E77BB117-4A11-4DA2-B140-0EFABB57213C}" destId="{26A4E3CB-3583-4B2D-A93B-3BF45C59B0DB}" srcOrd="10" destOrd="0" presId="urn:microsoft.com/office/officeart/2005/8/layout/radial6"/>
    <dgm:cxn modelId="{30E6B7A4-1AD2-414D-B339-D86F72C6AD38}" type="presParOf" srcId="{E77BB117-4A11-4DA2-B140-0EFABB57213C}" destId="{6BDAF629-3CDC-4988-8DA1-D6401E47332A}" srcOrd="11" destOrd="0" presId="urn:microsoft.com/office/officeart/2005/8/layout/radial6"/>
    <dgm:cxn modelId="{54721805-9BE7-4905-9056-D6CFEAF66881}" type="presParOf" srcId="{E77BB117-4A11-4DA2-B140-0EFABB57213C}" destId="{AADCBCAD-462D-4710-9C67-BF3EF39B0983}" srcOrd="12" destOrd="0" presId="urn:microsoft.com/office/officeart/2005/8/layout/radial6"/>
    <dgm:cxn modelId="{82D4B603-602B-4CAB-AC8C-E21E0A7B7223}" type="presParOf" srcId="{E77BB117-4A11-4DA2-B140-0EFABB57213C}" destId="{8B7FEDA2-F984-42CF-9978-E82AE02E39A7}" srcOrd="13" destOrd="0" presId="urn:microsoft.com/office/officeart/2005/8/layout/radial6"/>
    <dgm:cxn modelId="{6A0A073D-2D7B-44D9-8A0A-A7A83BB394BF}" type="presParOf" srcId="{E77BB117-4A11-4DA2-B140-0EFABB57213C}" destId="{7C057B1B-9A3C-4C35-88DD-71D8EAD046B2}" srcOrd="14" destOrd="0" presId="urn:microsoft.com/office/officeart/2005/8/layout/radial6"/>
    <dgm:cxn modelId="{365E55CC-6BDC-46CD-A1A4-92E10513ED5A}" type="presParOf" srcId="{E77BB117-4A11-4DA2-B140-0EFABB57213C}" destId="{76A47258-500A-4357-A25C-B9972ABA3A10}" srcOrd="15" destOrd="0" presId="urn:microsoft.com/office/officeart/2005/8/layout/radial6"/>
    <dgm:cxn modelId="{892F4107-20E2-41AC-9FD3-C444AA4395DC}" type="presParOf" srcId="{E77BB117-4A11-4DA2-B140-0EFABB57213C}" destId="{751F16E3-5F5B-4448-91A4-7C8A88FF6201}" srcOrd="16" destOrd="0" presId="urn:microsoft.com/office/officeart/2005/8/layout/radial6"/>
    <dgm:cxn modelId="{CC1FF10E-52AD-4864-B056-E829D016B071}" type="presParOf" srcId="{E77BB117-4A11-4DA2-B140-0EFABB57213C}" destId="{EC178676-57AD-45E9-96EA-F4ED5DC1BCCA}" srcOrd="17" destOrd="0" presId="urn:microsoft.com/office/officeart/2005/8/layout/radial6"/>
    <dgm:cxn modelId="{525DFFBC-E396-4387-BC0A-94840B71C4DA}" type="presParOf" srcId="{E77BB117-4A11-4DA2-B140-0EFABB57213C}" destId="{A508C142-ED8E-4BA6-84B7-21224AFF1344}" srcOrd="18" destOrd="0" presId="urn:microsoft.com/office/officeart/2005/8/layout/radial6"/>
    <dgm:cxn modelId="{43AED022-3343-4400-A2A9-4FA2E89C4AE2}" type="presParOf" srcId="{E77BB117-4A11-4DA2-B140-0EFABB57213C}" destId="{C56D312E-07CD-462A-84E1-10C46F393705}" srcOrd="19" destOrd="0" presId="urn:microsoft.com/office/officeart/2005/8/layout/radial6"/>
    <dgm:cxn modelId="{D0EEC5D4-5DBD-4AD5-8A09-88D312F92E0E}" type="presParOf" srcId="{E77BB117-4A11-4DA2-B140-0EFABB57213C}" destId="{E189A567-FD95-4B1F-854C-0D295DFAD14F}" srcOrd="20" destOrd="0" presId="urn:microsoft.com/office/officeart/2005/8/layout/radial6"/>
    <dgm:cxn modelId="{88405854-AA51-4746-A271-67C7321A855D}" type="presParOf" srcId="{E77BB117-4A11-4DA2-B140-0EFABB57213C}" destId="{06909FDD-89B3-4900-BC43-198326988589}" srcOrd="21" destOrd="0" presId="urn:microsoft.com/office/officeart/2005/8/layout/radial6"/>
    <dgm:cxn modelId="{84DDD231-7641-496D-9771-BE5125705C39}" type="presParOf" srcId="{E77BB117-4A11-4DA2-B140-0EFABB57213C}" destId="{EB72077B-44A0-4EDD-879F-0B95F2D972D6}" srcOrd="22" destOrd="0" presId="urn:microsoft.com/office/officeart/2005/8/layout/radial6"/>
    <dgm:cxn modelId="{56D814F4-60DC-4F43-88BA-CB14B3D02EF1}" type="presParOf" srcId="{E77BB117-4A11-4DA2-B140-0EFABB57213C}" destId="{1191B37E-6E5A-4EF5-B7EE-D9E07A9030E5}" srcOrd="23" destOrd="0" presId="urn:microsoft.com/office/officeart/2005/8/layout/radial6"/>
    <dgm:cxn modelId="{23C9F150-FEEA-4C48-8027-53AFAD147296}" type="presParOf" srcId="{E77BB117-4A11-4DA2-B140-0EFABB57213C}" destId="{80A92B0B-329D-4949-9AE7-4A38AB9CABE8}" srcOrd="24" destOrd="0" presId="urn:microsoft.com/office/officeart/2005/8/layout/radial6"/>
    <dgm:cxn modelId="{967563A9-880C-4240-94EA-AAF4FCDF067A}" type="presParOf" srcId="{E77BB117-4A11-4DA2-B140-0EFABB57213C}" destId="{B24C637B-AD10-4E20-A5EE-0959E11EF0D3}" srcOrd="25" destOrd="0" presId="urn:microsoft.com/office/officeart/2005/8/layout/radial6"/>
    <dgm:cxn modelId="{6A5C06CB-9DA6-4F1A-95A9-E867B0771B1A}" type="presParOf" srcId="{E77BB117-4A11-4DA2-B140-0EFABB57213C}" destId="{174E444C-E93F-4E95-A6BB-985E00A3075A}" srcOrd="26" destOrd="0" presId="urn:microsoft.com/office/officeart/2005/8/layout/radial6"/>
    <dgm:cxn modelId="{233FBE67-ED76-48A6-A517-306C26EEF05B}" type="presParOf" srcId="{E77BB117-4A11-4DA2-B140-0EFABB57213C}" destId="{A3779623-723E-401B-9A2C-6F9FFC60C52B}" srcOrd="27" destOrd="0" presId="urn:microsoft.com/office/officeart/2005/8/layout/radial6"/>
    <dgm:cxn modelId="{DD885116-FEA5-452F-8BE4-33AF29965978}" type="presParOf" srcId="{E77BB117-4A11-4DA2-B140-0EFABB57213C}" destId="{1AE8F4B7-FAC2-4072-BFFF-EEABA82E04C7}" srcOrd="28" destOrd="0" presId="urn:microsoft.com/office/officeart/2005/8/layout/radial6"/>
    <dgm:cxn modelId="{E91CABDD-49B3-4795-B83E-BEAFFF242C2D}" type="presParOf" srcId="{E77BB117-4A11-4DA2-B140-0EFABB57213C}" destId="{B3E0B670-C73D-43EA-BBCE-A2C7D17314CF}" srcOrd="29" destOrd="0" presId="urn:microsoft.com/office/officeart/2005/8/layout/radial6"/>
    <dgm:cxn modelId="{D0961F12-AC2F-46DF-8768-BCB8EAF54066}" type="presParOf" srcId="{E77BB117-4A11-4DA2-B140-0EFABB57213C}" destId="{ADE5F9D4-2DD7-4EE3-B864-732F9F7E219F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CA397-BD2D-4D87-83B6-546886514258}">
      <dsp:nvSpPr>
        <dsp:cNvPr id="0" name=""/>
        <dsp:cNvSpPr/>
      </dsp:nvSpPr>
      <dsp:spPr>
        <a:xfrm rot="10800000">
          <a:off x="3527165" y="6559"/>
          <a:ext cx="9198213" cy="5237824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3966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b="1" kern="1200" dirty="0">
            <a:solidFill>
              <a:schemeClr val="bg1"/>
            </a:solidFill>
            <a:highlight>
              <a:srgbClr val="FF0000"/>
            </a:highlight>
            <a:latin typeface="Arial" panose="020B0604020202020204" pitchFamily="34" charset="0"/>
            <a:ea typeface="+mj-ea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  <a:highlight>
                <a:srgbClr val="FF0000"/>
              </a:highlight>
              <a:latin typeface="Arial" panose="020B0604020202020204" pitchFamily="34" charset="0"/>
              <a:ea typeface="+mj-ea"/>
              <a:cs typeface="Arial" panose="020B0604020202020204" pitchFamily="34" charset="0"/>
            </a:rPr>
            <a:t>TERMO DE REFERÊNCIA – TR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i="1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(Artefato do Processo)</a:t>
          </a:r>
          <a:endParaRPr lang="pt-BR" sz="1500" i="1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1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Lei n.14.133/2021 (inciso XXIII do artigo 6º - §1º do artigo 40)</a:t>
          </a:r>
          <a:endParaRPr lang="pt-BR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Termo de Referência:</a:t>
          </a:r>
          <a:r>
            <a:rPr lang="pt-BR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documento necessário para a </a:t>
          </a:r>
          <a:r>
            <a:rPr lang="pt-BR" sz="1800" b="1" i="0" u="sng" kern="1200" dirty="0">
              <a:latin typeface="Arial" panose="020B0604020202020204" pitchFamily="34" charset="0"/>
              <a:cs typeface="Arial" panose="020B0604020202020204" pitchFamily="34" charset="0"/>
            </a:rPr>
            <a:t>contratação de bens e serviços</a:t>
          </a:r>
          <a:r>
            <a:rPr lang="pt-BR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, que deve conter os seguintes parâmetros e elementos descritivos: (...)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  <a:hlinkClick xmlns:r="http://schemas.openxmlformats.org/officeDocument/2006/relationships" r:id="rId2">
              <a:extLst>
                <a:ext uri="{A12FA001-AC4F-418D-AE19-62706E023703}">
                  <ahyp:hlinkClr xmlns:ahyp="http://schemas.microsoft.com/office/drawing/2018/hyperlinkcolor" val="tx"/>
                </a:ext>
              </a:extLst>
            </a:hlinkClick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Decreto Estadual n. 68.185/2023</a:t>
          </a:r>
          <a:endParaRPr lang="pt-BR" sz="1800" b="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Termo de Referência - TR:</a:t>
          </a:r>
          <a:r>
            <a:rPr lang="pt-BR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documento necessário para a </a:t>
          </a:r>
          <a:r>
            <a:rPr lang="pt-BR" sz="1800" b="1" i="0" u="sng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contratação de bens e serviços</a:t>
          </a:r>
          <a:r>
            <a:rPr lang="pt-BR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que deve conter os parâmetros e elementos descritivos estabelecidos no artigo 6°, sendo </a:t>
          </a:r>
          <a:r>
            <a:rPr lang="pt-BR" sz="1800" b="1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documento constitutivo da fase preparatória </a:t>
          </a:r>
          <a:r>
            <a:rPr lang="pt-BR" sz="1800" b="0" i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da instrução do processo de contratação pública;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0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pt-BR" sz="1500" kern="1200" dirty="0"/>
        </a:p>
      </dsp:txBody>
      <dsp:txXfrm rot="10800000">
        <a:off x="4836621" y="6559"/>
        <a:ext cx="7888757" cy="5237824"/>
      </dsp:txXfrm>
    </dsp:sp>
    <dsp:sp modelId="{DDF18A0A-CEF7-4B61-8768-212D76CDD349}">
      <dsp:nvSpPr>
        <dsp:cNvPr id="0" name=""/>
        <dsp:cNvSpPr/>
      </dsp:nvSpPr>
      <dsp:spPr>
        <a:xfrm>
          <a:off x="1142996" y="0"/>
          <a:ext cx="4631718" cy="365956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6957B-A41B-4019-8098-5ED6D905A1E2}">
      <dsp:nvSpPr>
        <dsp:cNvPr id="0" name=""/>
        <dsp:cNvSpPr/>
      </dsp:nvSpPr>
      <dsp:spPr>
        <a:xfrm rot="16200000">
          <a:off x="489" y="114593"/>
          <a:ext cx="2590212" cy="2590212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 </a:t>
          </a:r>
          <a:r>
            <a:rPr lang="pt-BR" sz="23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Requisitos de contratação</a:t>
          </a:r>
        </a:p>
      </dsp:txBody>
      <dsp:txXfrm rot="5400000">
        <a:off x="490" y="762145"/>
        <a:ext cx="2136925" cy="1295106"/>
      </dsp:txXfrm>
    </dsp:sp>
    <dsp:sp modelId="{66793EA4-D464-4C4F-B5B9-64C5CA7E5F87}">
      <dsp:nvSpPr>
        <dsp:cNvPr id="0" name=""/>
        <dsp:cNvSpPr/>
      </dsp:nvSpPr>
      <dsp:spPr>
        <a:xfrm rot="5400000">
          <a:off x="2730015" y="114593"/>
          <a:ext cx="2590212" cy="2590212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ETP</a:t>
          </a:r>
          <a:r>
            <a:rPr lang="pt-BR" sz="2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Requisitos de Contratação</a:t>
          </a:r>
        </a:p>
      </dsp:txBody>
      <dsp:txXfrm rot="-5400000">
        <a:off x="3183303" y="762146"/>
        <a:ext cx="2136925" cy="12951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EF251-CCF3-4166-87E0-04597304B2EE}">
      <dsp:nvSpPr>
        <dsp:cNvPr id="0" name=""/>
        <dsp:cNvSpPr/>
      </dsp:nvSpPr>
      <dsp:spPr>
        <a:xfrm rot="3652654">
          <a:off x="103190" y="0"/>
          <a:ext cx="1869186" cy="2121408"/>
        </a:xfrm>
        <a:prstGeom prst="up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F31DD-3647-4BBB-8466-D36DC0713FAC}">
      <dsp:nvSpPr>
        <dsp:cNvPr id="0" name=""/>
        <dsp:cNvSpPr/>
      </dsp:nvSpPr>
      <dsp:spPr>
        <a:xfrm>
          <a:off x="2641900" y="2574031"/>
          <a:ext cx="3022299" cy="1679094"/>
        </a:xfrm>
        <a:prstGeom prst="rect">
          <a:avLst/>
        </a:prstGeom>
        <a:solidFill>
          <a:srgbClr val="173E49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Critérios para seleção do fornecedor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kern="1200">
            <a:solidFill>
              <a:schemeClr val="bg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641900" y="2574031"/>
        <a:ext cx="3022299" cy="1679094"/>
      </dsp:txXfrm>
    </dsp:sp>
    <dsp:sp modelId="{E8752372-49CA-4B4B-9C6E-605560DE2F48}">
      <dsp:nvSpPr>
        <dsp:cNvPr id="0" name=""/>
        <dsp:cNvSpPr/>
      </dsp:nvSpPr>
      <dsp:spPr>
        <a:xfrm rot="7746791">
          <a:off x="663946" y="2298191"/>
          <a:ext cx="1869186" cy="2121408"/>
        </a:xfrm>
        <a:prstGeom prst="down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EAA88-E3FE-4E18-9CA3-63BE6C081D29}">
      <dsp:nvSpPr>
        <dsp:cNvPr id="0" name=""/>
        <dsp:cNvSpPr/>
      </dsp:nvSpPr>
      <dsp:spPr>
        <a:xfrm>
          <a:off x="0" y="0"/>
          <a:ext cx="2771651" cy="1472999"/>
        </a:xfrm>
        <a:prstGeom prst="rect">
          <a:avLst/>
        </a:prstGeom>
        <a:solidFill>
          <a:srgbClr val="173E49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0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ETP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Requisitos de contratação</a:t>
          </a:r>
        </a:p>
      </dsp:txBody>
      <dsp:txXfrm>
        <a:off x="0" y="0"/>
        <a:ext cx="2771651" cy="1472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1B4E1-1D51-45D7-A6A1-B0B5A2D2998E}">
      <dsp:nvSpPr>
        <dsp:cNvPr id="0" name=""/>
        <dsp:cNvSpPr/>
      </dsp:nvSpPr>
      <dsp:spPr>
        <a:xfrm>
          <a:off x="811572" y="0"/>
          <a:ext cx="9197826" cy="4484026"/>
        </a:xfrm>
        <a:prstGeom prst="rightArrow">
          <a:avLst/>
        </a:prstGeom>
        <a:solidFill>
          <a:schemeClr val="bg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552525C-4F65-4257-AB7B-ADA0C5296E29}">
      <dsp:nvSpPr>
        <dsp:cNvPr id="0" name=""/>
        <dsp:cNvSpPr/>
      </dsp:nvSpPr>
      <dsp:spPr>
        <a:xfrm>
          <a:off x="1305" y="1345207"/>
          <a:ext cx="3321812" cy="179361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BR" sz="1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MODELOS DE TR DISPONIBILIZADOS NO COMPRAS.SP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br>
            <a:rPr lang="pt-BR" sz="15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</a:br>
          <a:endParaRPr lang="pt-BR" sz="1500" kern="1200"/>
        </a:p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5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862" y="1432764"/>
        <a:ext cx="3146698" cy="1618496"/>
      </dsp:txXfrm>
    </dsp:sp>
    <dsp:sp modelId="{D110AFAE-5577-4AEF-AF72-79DBF5B63ACD}">
      <dsp:nvSpPr>
        <dsp:cNvPr id="0" name=""/>
        <dsp:cNvSpPr/>
      </dsp:nvSpPr>
      <dsp:spPr>
        <a:xfrm>
          <a:off x="3509368" y="1345207"/>
          <a:ext cx="1687887" cy="179361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Serviços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sem</a:t>
          </a: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 dedicação exclusiva de mão de obra </a:t>
          </a:r>
        </a:p>
        <a:p>
          <a:pPr marL="0" lvl="0" algn="ctr" defTabSz="889000">
            <a:spcBef>
              <a:spcPct val="0"/>
            </a:spcBef>
            <a:spcAft>
              <a:spcPct val="35000"/>
            </a:spcAft>
            <a:buNone/>
          </a:pPr>
          <a:endParaRPr lang="pt-BR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1764" y="1427603"/>
        <a:ext cx="1523095" cy="1628818"/>
      </dsp:txXfrm>
    </dsp:sp>
    <dsp:sp modelId="{8A9F141F-D79E-47A1-A6A8-67F5972EB647}">
      <dsp:nvSpPr>
        <dsp:cNvPr id="0" name=""/>
        <dsp:cNvSpPr/>
      </dsp:nvSpPr>
      <dsp:spPr>
        <a:xfrm>
          <a:off x="5383505" y="1345207"/>
          <a:ext cx="1687887" cy="179361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Compras</a:t>
          </a:r>
          <a:endParaRPr lang="pt-BR" sz="18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5901" y="1427603"/>
        <a:ext cx="1523095" cy="1628818"/>
      </dsp:txXfrm>
    </dsp:sp>
    <dsp:sp modelId="{4D4372CA-E5CD-424C-8521-9E76A93370CF}">
      <dsp:nvSpPr>
        <dsp:cNvPr id="0" name=""/>
        <dsp:cNvSpPr/>
      </dsp:nvSpPr>
      <dsp:spPr>
        <a:xfrm>
          <a:off x="7257642" y="1345207"/>
          <a:ext cx="1687887" cy="179361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Serviços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com </a:t>
          </a: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dedicação exclusiva de mão de obra </a:t>
          </a:r>
          <a:endParaRPr lang="pt-BR" sz="1800" kern="1200">
            <a:solidFill>
              <a:prstClr val="black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340038" y="1427603"/>
        <a:ext cx="1523095" cy="1628818"/>
      </dsp:txXfrm>
    </dsp:sp>
    <dsp:sp modelId="{4835A9BE-4C47-42DB-AD7E-DA8CD095D8E6}">
      <dsp:nvSpPr>
        <dsp:cNvPr id="0" name=""/>
        <dsp:cNvSpPr/>
      </dsp:nvSpPr>
      <dsp:spPr>
        <a:xfrm>
          <a:off x="9131779" y="1345207"/>
          <a:ext cx="1687887" cy="179361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175">
          <a:solidFill>
            <a:schemeClr val="accent5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Serviços comuns de engenharia</a:t>
          </a:r>
        </a:p>
      </dsp:txBody>
      <dsp:txXfrm>
        <a:off x="9214175" y="1427603"/>
        <a:ext cx="1523095" cy="1628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16A6C-5CB8-46F8-9E20-C1DD9F6723CB}">
      <dsp:nvSpPr>
        <dsp:cNvPr id="0" name=""/>
        <dsp:cNvSpPr/>
      </dsp:nvSpPr>
      <dsp:spPr>
        <a:xfrm>
          <a:off x="9" y="0"/>
          <a:ext cx="3416924" cy="4045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i="1" kern="1200" dirty="0">
              <a:latin typeface="Arial" panose="020B0604020202020204" pitchFamily="34" charset="0"/>
              <a:cs typeface="Arial" panose="020B0604020202020204" pitchFamily="34" charset="0"/>
            </a:rPr>
            <a:t>Para as exigências dispostas no TR deverá haver justificativas no processo!</a:t>
          </a:r>
          <a:endParaRPr lang="pt-BR" sz="15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" y="1618210"/>
        <a:ext cx="3416924" cy="1618210"/>
      </dsp:txXfrm>
    </dsp:sp>
    <dsp:sp modelId="{8D7739D9-9764-4882-BAAE-BC9B1D65A230}">
      <dsp:nvSpPr>
        <dsp:cNvPr id="0" name=""/>
        <dsp:cNvSpPr/>
      </dsp:nvSpPr>
      <dsp:spPr>
        <a:xfrm>
          <a:off x="1275963" y="355280"/>
          <a:ext cx="900536" cy="84573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BD0B34-1C11-4A84-BAAA-A1B01F9CB903}">
      <dsp:nvSpPr>
        <dsp:cNvPr id="0" name=""/>
        <dsp:cNvSpPr/>
      </dsp:nvSpPr>
      <dsp:spPr>
        <a:xfrm>
          <a:off x="3530307" y="0"/>
          <a:ext cx="3416924" cy="4045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t-PT" sz="9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500" b="1" i="1" kern="1200" dirty="0">
              <a:latin typeface="Arial" panose="020B0604020202020204" pitchFamily="34" charset="0"/>
              <a:cs typeface="Arial" panose="020B0604020202020204" pitchFamily="34" charset="0"/>
            </a:rPr>
            <a:t>O TR </a:t>
          </a:r>
          <a:r>
            <a:rPr lang="pt-PT" sz="1500" b="1" i="1" u="sng" kern="1200" dirty="0">
              <a:latin typeface="Arial" panose="020B0604020202020204" pitchFamily="34" charset="0"/>
              <a:cs typeface="Arial" panose="020B0604020202020204" pitchFamily="34" charset="0"/>
            </a:rPr>
            <a:t>não</a:t>
          </a:r>
          <a:r>
            <a:rPr lang="pt-PT" sz="1500" b="1" i="1" kern="1200" dirty="0">
              <a:latin typeface="Arial" panose="020B0604020202020204" pitchFamily="34" charset="0"/>
              <a:cs typeface="Arial" panose="020B0604020202020204" pitchFamily="34" charset="0"/>
            </a:rPr>
            <a:t> é ETP!</a:t>
          </a:r>
        </a:p>
        <a:p>
          <a:pPr marL="0" marR="0" lvl="0" indent="0" algn="ctr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500" b="1" i="1" kern="1200" dirty="0">
              <a:latin typeface="Arial" panose="020B0604020202020204" pitchFamily="34" charset="0"/>
              <a:cs typeface="Arial" panose="020B0604020202020204" pitchFamily="34" charset="0"/>
            </a:rPr>
            <a:t>O TR é o instrumento que promove a caracterização do objeto que se pretende contratar, servindo de fundamento para a licitação ou para a contratação direta, conforme o caso, observadas as determinações legais cabíveis.</a:t>
          </a:r>
          <a:r>
            <a:rPr lang="pt-PT" sz="1500" b="1" i="1" kern="1200" dirty="0"/>
            <a:t> </a:t>
          </a:r>
          <a:endParaRPr lang="pt-BR" sz="1500" i="1" kern="1200" dirty="0"/>
        </a:p>
      </dsp:txBody>
      <dsp:txXfrm>
        <a:off x="3530307" y="1618210"/>
        <a:ext cx="3416924" cy="1618210"/>
      </dsp:txXfrm>
    </dsp:sp>
    <dsp:sp modelId="{25689732-E414-465F-AD0D-F4849A041FC8}">
      <dsp:nvSpPr>
        <dsp:cNvPr id="0" name=""/>
        <dsp:cNvSpPr/>
      </dsp:nvSpPr>
      <dsp:spPr>
        <a:xfrm>
          <a:off x="4724400" y="379266"/>
          <a:ext cx="884963" cy="82225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0EBD858-8785-4DF9-BBFF-2636F327B38E}">
      <dsp:nvSpPr>
        <dsp:cNvPr id="0" name=""/>
        <dsp:cNvSpPr/>
      </dsp:nvSpPr>
      <dsp:spPr>
        <a:xfrm>
          <a:off x="7043257" y="0"/>
          <a:ext cx="3416924" cy="4045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b="1" i="1" kern="1200" dirty="0">
              <a:latin typeface="Arial" panose="020B0604020202020204" pitchFamily="34" charset="0"/>
              <a:cs typeface="Arial" panose="020B0604020202020204" pitchFamily="34" charset="0"/>
            </a:rPr>
            <a:t>O TR aprofunda e detalha as especificações da solução que já foi escolhida pelo ETP! </a:t>
          </a:r>
          <a:r>
            <a:rPr lang="pt-PT" sz="1500" b="1" i="1" kern="1200">
              <a:latin typeface="Arial" panose="020B0604020202020204" pitchFamily="34" charset="0"/>
              <a:cs typeface="Arial" panose="020B0604020202020204" pitchFamily="34" charset="0"/>
            </a:rPr>
            <a:t>Outros TRs relacionados ao objeto pretendido podem ser consultados pelo Sistema TR Digital. </a:t>
          </a: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43257" y="1618210"/>
        <a:ext cx="3416924" cy="1618210"/>
      </dsp:txXfrm>
    </dsp:sp>
    <dsp:sp modelId="{F244B763-E8D6-40AD-A5B9-A27471C84661}">
      <dsp:nvSpPr>
        <dsp:cNvPr id="0" name=""/>
        <dsp:cNvSpPr/>
      </dsp:nvSpPr>
      <dsp:spPr>
        <a:xfrm>
          <a:off x="8299261" y="379771"/>
          <a:ext cx="869403" cy="8212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E4C97E-4405-4E89-A5C5-4F30C264C045}">
      <dsp:nvSpPr>
        <dsp:cNvPr id="0" name=""/>
        <dsp:cNvSpPr/>
      </dsp:nvSpPr>
      <dsp:spPr>
        <a:xfrm>
          <a:off x="418407" y="3236421"/>
          <a:ext cx="9623367" cy="606829"/>
        </a:xfrm>
        <a:prstGeom prst="leftRightArrow">
          <a:avLst/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3CD79-9BA0-4853-BB45-EB764C53CC8C}">
      <dsp:nvSpPr>
        <dsp:cNvPr id="0" name=""/>
        <dsp:cNvSpPr/>
      </dsp:nvSpPr>
      <dsp:spPr>
        <a:xfrm>
          <a:off x="516741" y="275011"/>
          <a:ext cx="3627299" cy="3627299"/>
        </a:xfrm>
        <a:prstGeom prst="blockArc">
          <a:avLst>
            <a:gd name="adj1" fmla="val 15169249"/>
            <a:gd name="adj2" fmla="val 17230652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5F9D4-2DD7-4EE3-B864-732F9F7E219F}">
      <dsp:nvSpPr>
        <dsp:cNvPr id="0" name=""/>
        <dsp:cNvSpPr/>
      </dsp:nvSpPr>
      <dsp:spPr>
        <a:xfrm>
          <a:off x="862737" y="126715"/>
          <a:ext cx="3627299" cy="3627299"/>
        </a:xfrm>
        <a:prstGeom prst="blockArc">
          <a:avLst>
            <a:gd name="adj1" fmla="val 12887381"/>
            <a:gd name="adj2" fmla="val 14446713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79623-723E-401B-9A2C-6F9FFC60C52B}">
      <dsp:nvSpPr>
        <dsp:cNvPr id="0" name=""/>
        <dsp:cNvSpPr/>
      </dsp:nvSpPr>
      <dsp:spPr>
        <a:xfrm>
          <a:off x="751929" y="270163"/>
          <a:ext cx="3627299" cy="3627299"/>
        </a:xfrm>
        <a:prstGeom prst="blockArc">
          <a:avLst>
            <a:gd name="adj1" fmla="val 11952332"/>
            <a:gd name="adj2" fmla="val 13234804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E49E5-F677-486B-8080-575CABA81BBC}">
      <dsp:nvSpPr>
        <dsp:cNvPr id="0" name=""/>
        <dsp:cNvSpPr/>
      </dsp:nvSpPr>
      <dsp:spPr>
        <a:xfrm>
          <a:off x="704408" y="392077"/>
          <a:ext cx="3627299" cy="3627299"/>
        </a:xfrm>
        <a:prstGeom prst="blockArc">
          <a:avLst>
            <a:gd name="adj1" fmla="val 10591183"/>
            <a:gd name="adj2" fmla="val 12203078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AB92F-ADA7-4300-A3FC-D0118094EAA1}">
      <dsp:nvSpPr>
        <dsp:cNvPr id="0" name=""/>
        <dsp:cNvSpPr/>
      </dsp:nvSpPr>
      <dsp:spPr>
        <a:xfrm>
          <a:off x="619492" y="-54721"/>
          <a:ext cx="3627299" cy="3627299"/>
        </a:xfrm>
        <a:prstGeom prst="blockArc">
          <a:avLst>
            <a:gd name="adj1" fmla="val 8225427"/>
            <a:gd name="adj2" fmla="val 9717497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F024A-6924-48B0-B06A-610465F709EC}">
      <dsp:nvSpPr>
        <dsp:cNvPr id="0" name=""/>
        <dsp:cNvSpPr/>
      </dsp:nvSpPr>
      <dsp:spPr>
        <a:xfrm>
          <a:off x="888251" y="322070"/>
          <a:ext cx="3627299" cy="3627299"/>
        </a:xfrm>
        <a:prstGeom prst="blockArc">
          <a:avLst>
            <a:gd name="adj1" fmla="val 7588391"/>
            <a:gd name="adj2" fmla="val 9114614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F8A85-77A7-4E88-88D4-CF4984607144}">
      <dsp:nvSpPr>
        <dsp:cNvPr id="0" name=""/>
        <dsp:cNvSpPr/>
      </dsp:nvSpPr>
      <dsp:spPr>
        <a:xfrm>
          <a:off x="719000" y="211143"/>
          <a:ext cx="3627299" cy="3627299"/>
        </a:xfrm>
        <a:prstGeom prst="blockArc">
          <a:avLst>
            <a:gd name="adj1" fmla="val 4568592"/>
            <a:gd name="adj2" fmla="val 7200482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E5E22-0998-44C6-94B2-9A607B180CC7}">
      <dsp:nvSpPr>
        <dsp:cNvPr id="0" name=""/>
        <dsp:cNvSpPr/>
      </dsp:nvSpPr>
      <dsp:spPr>
        <a:xfrm>
          <a:off x="897268" y="176632"/>
          <a:ext cx="3627299" cy="3627299"/>
        </a:xfrm>
        <a:prstGeom prst="blockArc">
          <a:avLst>
            <a:gd name="adj1" fmla="val 2680454"/>
            <a:gd name="adj2" fmla="val 4916623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64735-B08B-47DC-A75E-8810E853CC77}">
      <dsp:nvSpPr>
        <dsp:cNvPr id="0" name=""/>
        <dsp:cNvSpPr/>
      </dsp:nvSpPr>
      <dsp:spPr>
        <a:xfrm>
          <a:off x="810846" y="270495"/>
          <a:ext cx="3627299" cy="3627299"/>
        </a:xfrm>
        <a:prstGeom prst="blockArc">
          <a:avLst>
            <a:gd name="adj1" fmla="val 967869"/>
            <a:gd name="adj2" fmla="val 2435955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8A45B-82A9-41D2-912F-3B10B6F29D9C}">
      <dsp:nvSpPr>
        <dsp:cNvPr id="0" name=""/>
        <dsp:cNvSpPr/>
      </dsp:nvSpPr>
      <dsp:spPr>
        <a:xfrm>
          <a:off x="834761" y="194216"/>
          <a:ext cx="3627299" cy="3627299"/>
        </a:xfrm>
        <a:prstGeom prst="blockArc">
          <a:avLst>
            <a:gd name="adj1" fmla="val 21564158"/>
            <a:gd name="adj2" fmla="val 1121037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BE54F-659B-4E84-9B1F-5A8419DD574E}">
      <dsp:nvSpPr>
        <dsp:cNvPr id="0" name=""/>
        <dsp:cNvSpPr/>
      </dsp:nvSpPr>
      <dsp:spPr>
        <a:xfrm>
          <a:off x="857091" y="458323"/>
          <a:ext cx="3627299" cy="3627299"/>
        </a:xfrm>
        <a:prstGeom prst="blockArc">
          <a:avLst>
            <a:gd name="adj1" fmla="val 19746136"/>
            <a:gd name="adj2" fmla="val 21055893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862B5-F0BF-4370-8125-58ED22E22FB0}">
      <dsp:nvSpPr>
        <dsp:cNvPr id="0" name=""/>
        <dsp:cNvSpPr/>
      </dsp:nvSpPr>
      <dsp:spPr>
        <a:xfrm>
          <a:off x="747108" y="242759"/>
          <a:ext cx="3627299" cy="3627299"/>
        </a:xfrm>
        <a:prstGeom prst="blockArc">
          <a:avLst>
            <a:gd name="adj1" fmla="val 18756686"/>
            <a:gd name="adj2" fmla="val 20210133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B6B2-AB10-4BBE-ACAA-8C1990BB7F06}">
      <dsp:nvSpPr>
        <dsp:cNvPr id="0" name=""/>
        <dsp:cNvSpPr/>
      </dsp:nvSpPr>
      <dsp:spPr>
        <a:xfrm>
          <a:off x="870419" y="346372"/>
          <a:ext cx="3627299" cy="3627299"/>
        </a:xfrm>
        <a:prstGeom prst="blockArc">
          <a:avLst>
            <a:gd name="adj1" fmla="val 16538224"/>
            <a:gd name="adj2" fmla="val 18448005"/>
            <a:gd name="adj3" fmla="val 2129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12174-4F88-4061-AA0D-CF3D0644A158}">
      <dsp:nvSpPr>
        <dsp:cNvPr id="0" name=""/>
        <dsp:cNvSpPr/>
      </dsp:nvSpPr>
      <dsp:spPr>
        <a:xfrm>
          <a:off x="2007593" y="1444186"/>
          <a:ext cx="1217213" cy="1272699"/>
        </a:xfrm>
        <a:prstGeom prst="ellipse">
          <a:avLst/>
        </a:prstGeom>
        <a:solidFill>
          <a:srgbClr val="3288A0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kern="1200"/>
            <a:t>ETP</a:t>
          </a:r>
        </a:p>
      </dsp:txBody>
      <dsp:txXfrm>
        <a:off x="2185850" y="1630568"/>
        <a:ext cx="860699" cy="899935"/>
      </dsp:txXfrm>
    </dsp:sp>
    <dsp:sp modelId="{CFFBB065-4401-46AF-A387-C2B8C601BDB1}">
      <dsp:nvSpPr>
        <dsp:cNvPr id="0" name=""/>
        <dsp:cNvSpPr/>
      </dsp:nvSpPr>
      <dsp:spPr>
        <a:xfrm>
          <a:off x="2376433" y="29988"/>
          <a:ext cx="967776" cy="68873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Necessidade</a:t>
          </a:r>
        </a:p>
      </dsp:txBody>
      <dsp:txXfrm>
        <a:off x="2518161" y="130850"/>
        <a:ext cx="684320" cy="487008"/>
      </dsp:txXfrm>
    </dsp:sp>
    <dsp:sp modelId="{062C2AA5-8FA4-4BBF-941E-CC1A2605B3D8}">
      <dsp:nvSpPr>
        <dsp:cNvPr id="0" name=""/>
        <dsp:cNvSpPr/>
      </dsp:nvSpPr>
      <dsp:spPr>
        <a:xfrm>
          <a:off x="3325012" y="482006"/>
          <a:ext cx="901115" cy="5076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Requisitos de contratação</a:t>
          </a:r>
        </a:p>
      </dsp:txBody>
      <dsp:txXfrm>
        <a:off x="3456977" y="556352"/>
        <a:ext cx="637185" cy="358972"/>
      </dsp:txXfrm>
    </dsp:sp>
    <dsp:sp modelId="{B474E70B-5110-4A65-A05D-7382B27DD42C}">
      <dsp:nvSpPr>
        <dsp:cNvPr id="0" name=""/>
        <dsp:cNvSpPr/>
      </dsp:nvSpPr>
      <dsp:spPr>
        <a:xfrm>
          <a:off x="3728999" y="1026792"/>
          <a:ext cx="962885" cy="647543"/>
        </a:xfrm>
        <a:prstGeom prst="ellipse">
          <a:avLst/>
        </a:prstGeom>
        <a:solidFill>
          <a:srgbClr val="3288A0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Estimativas quantidades</a:t>
          </a:r>
        </a:p>
      </dsp:txBody>
      <dsp:txXfrm>
        <a:off x="3870010" y="1121622"/>
        <a:ext cx="680863" cy="457883"/>
      </dsp:txXfrm>
    </dsp:sp>
    <dsp:sp modelId="{7203D701-0503-474A-875C-4EB0AB7FE8EF}">
      <dsp:nvSpPr>
        <dsp:cNvPr id="0" name=""/>
        <dsp:cNvSpPr/>
      </dsp:nvSpPr>
      <dsp:spPr>
        <a:xfrm>
          <a:off x="3786830" y="1721038"/>
          <a:ext cx="1311656" cy="53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Levantamento de mercado</a:t>
          </a:r>
        </a:p>
      </dsp:txBody>
      <dsp:txXfrm>
        <a:off x="3978918" y="1799569"/>
        <a:ext cx="927480" cy="379179"/>
      </dsp:txXfrm>
    </dsp:sp>
    <dsp:sp modelId="{41EF00AD-EA74-4446-979A-7CF477BE79C3}">
      <dsp:nvSpPr>
        <dsp:cNvPr id="0" name=""/>
        <dsp:cNvSpPr/>
      </dsp:nvSpPr>
      <dsp:spPr>
        <a:xfrm>
          <a:off x="3847368" y="2314559"/>
          <a:ext cx="1001650" cy="536241"/>
        </a:xfrm>
        <a:prstGeom prst="ellipse">
          <a:avLst/>
        </a:prstGeom>
        <a:solidFill>
          <a:srgbClr val="3288A0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Custo estimado (sigiloso)</a:t>
          </a:r>
        </a:p>
      </dsp:txBody>
      <dsp:txXfrm>
        <a:off x="3994056" y="2393090"/>
        <a:ext cx="708274" cy="379179"/>
      </dsp:txXfrm>
    </dsp:sp>
    <dsp:sp modelId="{9DB8DED3-51EB-4183-B5A8-D1C7A4E5665C}">
      <dsp:nvSpPr>
        <dsp:cNvPr id="0" name=""/>
        <dsp:cNvSpPr/>
      </dsp:nvSpPr>
      <dsp:spPr>
        <a:xfrm>
          <a:off x="3387133" y="2918060"/>
          <a:ext cx="1199544" cy="66756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Descrição da solução</a:t>
          </a:r>
        </a:p>
      </dsp:txBody>
      <dsp:txXfrm>
        <a:off x="3562802" y="3015822"/>
        <a:ext cx="848206" cy="472037"/>
      </dsp:txXfrm>
    </dsp:sp>
    <dsp:sp modelId="{38E81518-945F-427F-8EFD-95B6BFE42790}">
      <dsp:nvSpPr>
        <dsp:cNvPr id="0" name=""/>
        <dsp:cNvSpPr/>
      </dsp:nvSpPr>
      <dsp:spPr>
        <a:xfrm>
          <a:off x="2340160" y="3458246"/>
          <a:ext cx="1244455" cy="617342"/>
        </a:xfrm>
        <a:prstGeom prst="ellipse">
          <a:avLst/>
        </a:prstGeom>
        <a:solidFill>
          <a:srgbClr val="3288A0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Just. Parcelamento ou não</a:t>
          </a:r>
        </a:p>
      </dsp:txBody>
      <dsp:txXfrm>
        <a:off x="2522406" y="3548654"/>
        <a:ext cx="879963" cy="436526"/>
      </dsp:txXfrm>
    </dsp:sp>
    <dsp:sp modelId="{12C2B272-A97C-4C56-B5E6-A29DCA537D7D}">
      <dsp:nvSpPr>
        <dsp:cNvPr id="0" name=""/>
        <dsp:cNvSpPr/>
      </dsp:nvSpPr>
      <dsp:spPr>
        <a:xfrm>
          <a:off x="967917" y="3298537"/>
          <a:ext cx="1334682" cy="560157"/>
        </a:xfrm>
        <a:prstGeom prst="ellipse">
          <a:avLst/>
        </a:prstGeom>
        <a:solidFill>
          <a:srgbClr val="3288A0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Posicionamento conclusivo</a:t>
          </a:r>
        </a:p>
      </dsp:txBody>
      <dsp:txXfrm>
        <a:off x="1163377" y="3380570"/>
        <a:ext cx="943762" cy="396091"/>
      </dsp:txXfrm>
    </dsp:sp>
    <dsp:sp modelId="{37B12FA8-0044-4B8A-B170-6E0E553CDA42}">
      <dsp:nvSpPr>
        <dsp:cNvPr id="0" name=""/>
        <dsp:cNvSpPr/>
      </dsp:nvSpPr>
      <dsp:spPr>
        <a:xfrm>
          <a:off x="495819" y="2735074"/>
          <a:ext cx="1246181" cy="4910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Impactos ambientais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678318" y="2806985"/>
        <a:ext cx="881183" cy="347219"/>
      </dsp:txXfrm>
    </dsp:sp>
    <dsp:sp modelId="{7F3A1EBD-E5EA-4141-9F88-D08D9028AEDF}">
      <dsp:nvSpPr>
        <dsp:cNvPr id="0" name=""/>
        <dsp:cNvSpPr/>
      </dsp:nvSpPr>
      <dsp:spPr>
        <a:xfrm>
          <a:off x="0" y="1989299"/>
          <a:ext cx="1454044" cy="650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Contratações correlatas ou interdependentes</a:t>
          </a:r>
        </a:p>
      </dsp:txBody>
      <dsp:txXfrm>
        <a:off x="212940" y="2084593"/>
        <a:ext cx="1028164" cy="460119"/>
      </dsp:txXfrm>
    </dsp:sp>
    <dsp:sp modelId="{B24C637B-AD10-4E20-A5EE-0959E11EF0D3}">
      <dsp:nvSpPr>
        <dsp:cNvPr id="0" name=""/>
        <dsp:cNvSpPr/>
      </dsp:nvSpPr>
      <dsp:spPr>
        <a:xfrm>
          <a:off x="392246" y="1225428"/>
          <a:ext cx="957705" cy="53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Resultado pretendido</a:t>
          </a:r>
        </a:p>
      </dsp:txBody>
      <dsp:txXfrm>
        <a:off x="532499" y="1303959"/>
        <a:ext cx="677199" cy="379179"/>
      </dsp:txXfrm>
    </dsp:sp>
    <dsp:sp modelId="{1AE8F4B7-FAC2-4072-BFFF-EEABA82E04C7}">
      <dsp:nvSpPr>
        <dsp:cNvPr id="0" name=""/>
        <dsp:cNvSpPr/>
      </dsp:nvSpPr>
      <dsp:spPr>
        <a:xfrm>
          <a:off x="672614" y="619353"/>
          <a:ext cx="1060325" cy="594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900" kern="1200"/>
            <a:t>Providencias Administração</a:t>
          </a:r>
        </a:p>
      </dsp:txBody>
      <dsp:txXfrm>
        <a:off x="827895" y="706407"/>
        <a:ext cx="749763" cy="420331"/>
      </dsp:txXfrm>
    </dsp:sp>
    <dsp:sp modelId="{9A55859B-8D83-42DD-BBE3-4EE531B9EA5A}">
      <dsp:nvSpPr>
        <dsp:cNvPr id="0" name=""/>
        <dsp:cNvSpPr/>
      </dsp:nvSpPr>
      <dsp:spPr>
        <a:xfrm>
          <a:off x="1379985" y="169496"/>
          <a:ext cx="840853" cy="409747"/>
        </a:xfrm>
        <a:prstGeom prst="ellipse">
          <a:avLst/>
        </a:prstGeom>
        <a:solidFill>
          <a:srgbClr val="3288A0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PCA</a:t>
          </a:r>
        </a:p>
      </dsp:txBody>
      <dsp:txXfrm>
        <a:off x="1503125" y="229502"/>
        <a:ext cx="594573" cy="2897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5F9D4-2DD7-4EE3-B864-732F9F7E219F}">
      <dsp:nvSpPr>
        <dsp:cNvPr id="0" name=""/>
        <dsp:cNvSpPr/>
      </dsp:nvSpPr>
      <dsp:spPr>
        <a:xfrm>
          <a:off x="319533" y="287184"/>
          <a:ext cx="3679166" cy="3679166"/>
        </a:xfrm>
        <a:prstGeom prst="blockArc">
          <a:avLst>
            <a:gd name="adj1" fmla="val 14005100"/>
            <a:gd name="adj2" fmla="val 17329963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79623-723E-401B-9A2C-6F9FFC60C52B}">
      <dsp:nvSpPr>
        <dsp:cNvPr id="0" name=""/>
        <dsp:cNvSpPr/>
      </dsp:nvSpPr>
      <dsp:spPr>
        <a:xfrm>
          <a:off x="613504" y="13676"/>
          <a:ext cx="3679166" cy="3679166"/>
        </a:xfrm>
        <a:prstGeom prst="blockArc">
          <a:avLst>
            <a:gd name="adj1" fmla="val 11229573"/>
            <a:gd name="adj2" fmla="val 13242710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92B0B-329D-4949-9AE7-4A38AB9CABE8}">
      <dsp:nvSpPr>
        <dsp:cNvPr id="0" name=""/>
        <dsp:cNvSpPr/>
      </dsp:nvSpPr>
      <dsp:spPr>
        <a:xfrm>
          <a:off x="605540" y="69938"/>
          <a:ext cx="3679166" cy="3679166"/>
        </a:xfrm>
        <a:prstGeom prst="blockArc">
          <a:avLst>
            <a:gd name="adj1" fmla="val 9330388"/>
            <a:gd name="adj2" fmla="val 11337247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09FDD-89B3-4900-BC43-198326988589}">
      <dsp:nvSpPr>
        <dsp:cNvPr id="0" name=""/>
        <dsp:cNvSpPr/>
      </dsp:nvSpPr>
      <dsp:spPr>
        <a:xfrm>
          <a:off x="743807" y="521949"/>
          <a:ext cx="3679166" cy="3679166"/>
        </a:xfrm>
        <a:prstGeom prst="blockArc">
          <a:avLst>
            <a:gd name="adj1" fmla="val 7821797"/>
            <a:gd name="adj2" fmla="val 10228599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8C142-ED8E-4BA6-84B7-21224AFF1344}">
      <dsp:nvSpPr>
        <dsp:cNvPr id="0" name=""/>
        <dsp:cNvSpPr/>
      </dsp:nvSpPr>
      <dsp:spPr>
        <a:xfrm>
          <a:off x="637879" y="438493"/>
          <a:ext cx="3679166" cy="3679166"/>
        </a:xfrm>
        <a:prstGeom prst="blockArc">
          <a:avLst>
            <a:gd name="adj1" fmla="val 4557737"/>
            <a:gd name="adj2" fmla="val 7566212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47258-500A-4357-A25C-B9972ABA3A10}">
      <dsp:nvSpPr>
        <dsp:cNvPr id="0" name=""/>
        <dsp:cNvSpPr/>
      </dsp:nvSpPr>
      <dsp:spPr>
        <a:xfrm>
          <a:off x="1213709" y="389398"/>
          <a:ext cx="3679166" cy="3679166"/>
        </a:xfrm>
        <a:prstGeom prst="blockArc">
          <a:avLst>
            <a:gd name="adj1" fmla="val 2890240"/>
            <a:gd name="adj2" fmla="val 5657476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CBCAD-462D-4710-9C67-BF3EF39B0983}">
      <dsp:nvSpPr>
        <dsp:cNvPr id="0" name=""/>
        <dsp:cNvSpPr/>
      </dsp:nvSpPr>
      <dsp:spPr>
        <a:xfrm>
          <a:off x="1177509" y="422692"/>
          <a:ext cx="3679166" cy="3679166"/>
        </a:xfrm>
        <a:prstGeom prst="blockArc">
          <a:avLst>
            <a:gd name="adj1" fmla="val 825343"/>
            <a:gd name="adj2" fmla="val 2797045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AA370-8F9C-4465-BC74-16453AA51912}">
      <dsp:nvSpPr>
        <dsp:cNvPr id="0" name=""/>
        <dsp:cNvSpPr/>
      </dsp:nvSpPr>
      <dsp:spPr>
        <a:xfrm>
          <a:off x="1153506" y="536394"/>
          <a:ext cx="3679166" cy="3679166"/>
        </a:xfrm>
        <a:prstGeom prst="blockArc">
          <a:avLst>
            <a:gd name="adj1" fmla="val 20510508"/>
            <a:gd name="adj2" fmla="val 605112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862B5-F0BF-4370-8125-58ED22E22FB0}">
      <dsp:nvSpPr>
        <dsp:cNvPr id="0" name=""/>
        <dsp:cNvSpPr/>
      </dsp:nvSpPr>
      <dsp:spPr>
        <a:xfrm>
          <a:off x="1063302" y="-5859"/>
          <a:ext cx="3679166" cy="3679166"/>
        </a:xfrm>
        <a:prstGeom prst="blockArc">
          <a:avLst>
            <a:gd name="adj1" fmla="val 19464729"/>
            <a:gd name="adj2" fmla="val 21556131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0B6B2-AB10-4BBE-ACAA-8C1990BB7F06}">
      <dsp:nvSpPr>
        <dsp:cNvPr id="0" name=""/>
        <dsp:cNvSpPr/>
      </dsp:nvSpPr>
      <dsp:spPr>
        <a:xfrm>
          <a:off x="1367963" y="324300"/>
          <a:ext cx="3679166" cy="3679166"/>
        </a:xfrm>
        <a:prstGeom prst="blockArc">
          <a:avLst>
            <a:gd name="adj1" fmla="val 15313336"/>
            <a:gd name="adj2" fmla="val 18611292"/>
            <a:gd name="adj3" fmla="val 2751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12174-4F88-4061-AA0D-CF3D0644A158}">
      <dsp:nvSpPr>
        <dsp:cNvPr id="0" name=""/>
        <dsp:cNvSpPr/>
      </dsp:nvSpPr>
      <dsp:spPr>
        <a:xfrm>
          <a:off x="1929070" y="1507708"/>
          <a:ext cx="1631415" cy="143237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Todos itens são obrigatórios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Ciclo de vida do objeto</a:t>
          </a:r>
        </a:p>
      </dsp:txBody>
      <dsp:txXfrm>
        <a:off x="2167985" y="1717474"/>
        <a:ext cx="1153585" cy="1012840"/>
      </dsp:txXfrm>
    </dsp:sp>
    <dsp:sp modelId="{CFFBB065-4401-46AF-A387-C2B8C601BDB1}">
      <dsp:nvSpPr>
        <dsp:cNvPr id="0" name=""/>
        <dsp:cNvSpPr/>
      </dsp:nvSpPr>
      <dsp:spPr>
        <a:xfrm>
          <a:off x="2088738" y="-57755"/>
          <a:ext cx="1312079" cy="934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Definição da objeto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Especificação do produto/locais de entrega especificação da garantia</a:t>
          </a:r>
          <a:endParaRPr lang="pt-BR" sz="800" kern="1200"/>
        </a:p>
      </dsp:txBody>
      <dsp:txXfrm>
        <a:off x="2280888" y="79135"/>
        <a:ext cx="927779" cy="660962"/>
      </dsp:txXfrm>
    </dsp:sp>
    <dsp:sp modelId="{062C2AA5-8FA4-4BBF-941E-CC1A2605B3D8}">
      <dsp:nvSpPr>
        <dsp:cNvPr id="0" name=""/>
        <dsp:cNvSpPr/>
      </dsp:nvSpPr>
      <dsp:spPr>
        <a:xfrm>
          <a:off x="3767910" y="260490"/>
          <a:ext cx="1220783" cy="10348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Fundamentação da contratação</a:t>
          </a:r>
        </a:p>
      </dsp:txBody>
      <dsp:txXfrm>
        <a:off x="3946690" y="412036"/>
        <a:ext cx="863223" cy="731732"/>
      </dsp:txXfrm>
    </dsp:sp>
    <dsp:sp modelId="{8955CFE5-97BC-4431-9C91-F777E75190B8}">
      <dsp:nvSpPr>
        <dsp:cNvPr id="0" name=""/>
        <dsp:cNvSpPr/>
      </dsp:nvSpPr>
      <dsp:spPr>
        <a:xfrm>
          <a:off x="3993818" y="1459136"/>
          <a:ext cx="1446397" cy="702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b="0" kern="1200"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rPr>
            <a:t>Descrição da solução como um todo</a:t>
          </a:r>
          <a:endParaRPr lang="pt-BR" sz="1000" b="0" kern="1200">
            <a:latin typeface="+mn-lt"/>
          </a:endParaRPr>
        </a:p>
      </dsp:txBody>
      <dsp:txXfrm>
        <a:off x="4205638" y="1562069"/>
        <a:ext cx="1022757" cy="497005"/>
      </dsp:txXfrm>
    </dsp:sp>
    <dsp:sp modelId="{26A4E3CB-3583-4B2D-A93B-3BF45C59B0DB}">
      <dsp:nvSpPr>
        <dsp:cNvPr id="0" name=""/>
        <dsp:cNvSpPr/>
      </dsp:nvSpPr>
      <dsp:spPr>
        <a:xfrm>
          <a:off x="4127931" y="2342244"/>
          <a:ext cx="1302808" cy="702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/>
            <a:t>Requisitos da contratação</a:t>
          </a:r>
        </a:p>
      </dsp:txBody>
      <dsp:txXfrm>
        <a:off x="4318723" y="2445177"/>
        <a:ext cx="921224" cy="497005"/>
      </dsp:txXfrm>
    </dsp:sp>
    <dsp:sp modelId="{8B7FEDA2-F984-42CF-9978-E82AE02E39A7}">
      <dsp:nvSpPr>
        <dsp:cNvPr id="0" name=""/>
        <dsp:cNvSpPr/>
      </dsp:nvSpPr>
      <dsp:spPr>
        <a:xfrm>
          <a:off x="3699209" y="3239943"/>
          <a:ext cx="1128102" cy="681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Modelo de execução do objeto</a:t>
          </a:r>
        </a:p>
      </dsp:txBody>
      <dsp:txXfrm>
        <a:off x="3864416" y="3339796"/>
        <a:ext cx="797688" cy="482135"/>
      </dsp:txXfrm>
    </dsp:sp>
    <dsp:sp modelId="{751F16E3-5F5B-4448-91A4-7C8A88FF6201}">
      <dsp:nvSpPr>
        <dsp:cNvPr id="0" name=""/>
        <dsp:cNvSpPr/>
      </dsp:nvSpPr>
      <dsp:spPr>
        <a:xfrm>
          <a:off x="2331319" y="3686738"/>
          <a:ext cx="1172432" cy="702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Modelo de gestão do contrato</a:t>
          </a:r>
        </a:p>
      </dsp:txBody>
      <dsp:txXfrm>
        <a:off x="2503018" y="3789671"/>
        <a:ext cx="829034" cy="497005"/>
      </dsp:txXfrm>
    </dsp:sp>
    <dsp:sp modelId="{C56D312E-07CD-462A-84E1-10C46F393705}">
      <dsp:nvSpPr>
        <dsp:cNvPr id="0" name=""/>
        <dsp:cNvSpPr/>
      </dsp:nvSpPr>
      <dsp:spPr>
        <a:xfrm>
          <a:off x="723432" y="3392494"/>
          <a:ext cx="1369946" cy="702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Critérios de medição e de pagamento</a:t>
          </a:r>
        </a:p>
      </dsp:txBody>
      <dsp:txXfrm>
        <a:off x="924056" y="3495427"/>
        <a:ext cx="968698" cy="497005"/>
      </dsp:txXfrm>
    </dsp:sp>
    <dsp:sp modelId="{EB72077B-44A0-4EDD-879F-0B95F2D972D6}">
      <dsp:nvSpPr>
        <dsp:cNvPr id="0" name=""/>
        <dsp:cNvSpPr/>
      </dsp:nvSpPr>
      <dsp:spPr>
        <a:xfrm>
          <a:off x="21577" y="2310268"/>
          <a:ext cx="1545074" cy="702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Forma e critérios de seleção do fornecedor</a:t>
          </a:r>
        </a:p>
      </dsp:txBody>
      <dsp:txXfrm>
        <a:off x="247848" y="2413201"/>
        <a:ext cx="1092532" cy="497005"/>
      </dsp:txXfrm>
    </dsp:sp>
    <dsp:sp modelId="{B24C637B-AD10-4E20-A5EE-0959E11EF0D3}">
      <dsp:nvSpPr>
        <dsp:cNvPr id="0" name=""/>
        <dsp:cNvSpPr/>
      </dsp:nvSpPr>
      <dsp:spPr>
        <a:xfrm>
          <a:off x="0" y="1275704"/>
          <a:ext cx="1305907" cy="7028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Estimativa do valor da contratação</a:t>
          </a:r>
        </a:p>
      </dsp:txBody>
      <dsp:txXfrm>
        <a:off x="191246" y="1378637"/>
        <a:ext cx="923415" cy="497005"/>
      </dsp:txXfrm>
    </dsp:sp>
    <dsp:sp modelId="{1AE8F4B7-FAC2-4072-BFFF-EEABA82E04C7}">
      <dsp:nvSpPr>
        <dsp:cNvPr id="0" name=""/>
        <dsp:cNvSpPr/>
      </dsp:nvSpPr>
      <dsp:spPr>
        <a:xfrm>
          <a:off x="425402" y="340692"/>
          <a:ext cx="1304923" cy="6583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Adequação Orçamentária</a:t>
          </a:r>
        </a:p>
      </dsp:txBody>
      <dsp:txXfrm>
        <a:off x="616504" y="437111"/>
        <a:ext cx="922719" cy="465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B52A8-19B3-4E9E-B30F-47177E7D5B83}" type="datetimeFigureOut">
              <a:rPr lang="pt-BR" smtClean="0"/>
              <a:t>03/03/2024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B71E6-9BE6-4838-BBA9-B4B336F763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59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6B71E6-9BE6-4838-BBA9-B4B336F7637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0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9370-0D3A-4473-B0C9-8D41047D07C1}" type="datetime1">
              <a:rPr lang="en-US" smtClean="0"/>
              <a:t>3/3/2024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E082-958B-4C9D-A1FC-72C18E61F180}" type="datetime1">
              <a:rPr lang="en-US" smtClean="0"/>
              <a:t>3/3/2024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6519C-2225-43BF-80EE-20DAA27652BB}" type="datetime1">
              <a:rPr lang="en-US" smtClean="0"/>
              <a:t>3/3/2024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F710-0E4E-4763-8D12-91C7ABDDA6F2}" type="datetime1">
              <a:rPr lang="en-US" smtClean="0"/>
              <a:t>3/3/2024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7817-E008-4459-AF27-2CFC6BEC9578}" type="datetime1">
              <a:rPr lang="en-US" smtClean="0"/>
              <a:t>3/3/2024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09867"/>
            <a:ext cx="12192000" cy="147320"/>
          </a:xfrm>
          <a:custGeom>
            <a:avLst/>
            <a:gdLst/>
            <a:ahLst/>
            <a:cxnLst/>
            <a:rect l="l" t="t" r="r" b="b"/>
            <a:pathLst>
              <a:path w="12192000" h="147320">
                <a:moveTo>
                  <a:pt x="12191911" y="125628"/>
                </a:moveTo>
                <a:lnTo>
                  <a:pt x="0" y="125628"/>
                </a:lnTo>
                <a:lnTo>
                  <a:pt x="0" y="146723"/>
                </a:lnTo>
                <a:lnTo>
                  <a:pt x="12191911" y="146723"/>
                </a:lnTo>
                <a:lnTo>
                  <a:pt x="12191911" y="125628"/>
                </a:lnTo>
                <a:close/>
              </a:path>
              <a:path w="12192000" h="147320">
                <a:moveTo>
                  <a:pt x="12191911" y="83756"/>
                </a:moveTo>
                <a:lnTo>
                  <a:pt x="0" y="83756"/>
                </a:lnTo>
                <a:lnTo>
                  <a:pt x="0" y="104546"/>
                </a:lnTo>
                <a:lnTo>
                  <a:pt x="12191911" y="104546"/>
                </a:lnTo>
                <a:lnTo>
                  <a:pt x="12191911" y="83756"/>
                </a:lnTo>
                <a:close/>
              </a:path>
              <a:path w="12192000" h="147320">
                <a:moveTo>
                  <a:pt x="12191911" y="41579"/>
                </a:moveTo>
                <a:lnTo>
                  <a:pt x="0" y="41579"/>
                </a:lnTo>
                <a:lnTo>
                  <a:pt x="0" y="62661"/>
                </a:lnTo>
                <a:lnTo>
                  <a:pt x="12191911" y="62661"/>
                </a:lnTo>
                <a:lnTo>
                  <a:pt x="12191911" y="41579"/>
                </a:lnTo>
                <a:close/>
              </a:path>
              <a:path w="12192000" h="147320">
                <a:moveTo>
                  <a:pt x="12191911" y="0"/>
                </a:moveTo>
                <a:lnTo>
                  <a:pt x="0" y="0"/>
                </a:lnTo>
                <a:lnTo>
                  <a:pt x="0" y="20789"/>
                </a:lnTo>
                <a:lnTo>
                  <a:pt x="12191911" y="20789"/>
                </a:lnTo>
                <a:lnTo>
                  <a:pt x="12191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838604" y="111791"/>
            <a:ext cx="203380" cy="20361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09831" y="111791"/>
            <a:ext cx="203380" cy="20361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0113" y="111200"/>
            <a:ext cx="1877714" cy="9001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620" y="6712457"/>
            <a:ext cx="12184380" cy="146050"/>
          </a:xfrm>
          <a:custGeom>
            <a:avLst/>
            <a:gdLst/>
            <a:ahLst/>
            <a:cxnLst/>
            <a:rect l="l" t="t" r="r" b="b"/>
            <a:pathLst>
              <a:path w="12184380" h="146050">
                <a:moveTo>
                  <a:pt x="12184367" y="124675"/>
                </a:moveTo>
                <a:lnTo>
                  <a:pt x="0" y="124675"/>
                </a:lnTo>
                <a:lnTo>
                  <a:pt x="0" y="145542"/>
                </a:lnTo>
                <a:lnTo>
                  <a:pt x="12184367" y="145542"/>
                </a:lnTo>
                <a:lnTo>
                  <a:pt x="12184367" y="124675"/>
                </a:lnTo>
                <a:close/>
              </a:path>
              <a:path w="12184380" h="146050">
                <a:moveTo>
                  <a:pt x="12184367" y="83019"/>
                </a:moveTo>
                <a:lnTo>
                  <a:pt x="0" y="83019"/>
                </a:lnTo>
                <a:lnTo>
                  <a:pt x="0" y="103695"/>
                </a:lnTo>
                <a:lnTo>
                  <a:pt x="12184367" y="103695"/>
                </a:lnTo>
                <a:lnTo>
                  <a:pt x="12184367" y="83019"/>
                </a:lnTo>
                <a:close/>
              </a:path>
              <a:path w="12184380" h="146050">
                <a:moveTo>
                  <a:pt x="12184367" y="41059"/>
                </a:moveTo>
                <a:lnTo>
                  <a:pt x="0" y="41059"/>
                </a:lnTo>
                <a:lnTo>
                  <a:pt x="0" y="62039"/>
                </a:lnTo>
                <a:lnTo>
                  <a:pt x="12184367" y="62039"/>
                </a:lnTo>
                <a:lnTo>
                  <a:pt x="12184367" y="41059"/>
                </a:lnTo>
                <a:close/>
              </a:path>
              <a:path w="12184380" h="146050">
                <a:moveTo>
                  <a:pt x="12184367" y="0"/>
                </a:moveTo>
                <a:lnTo>
                  <a:pt x="0" y="0"/>
                </a:lnTo>
                <a:lnTo>
                  <a:pt x="0" y="20370"/>
                </a:lnTo>
                <a:lnTo>
                  <a:pt x="12184367" y="20370"/>
                </a:lnTo>
                <a:lnTo>
                  <a:pt x="12184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61754" y="5820917"/>
            <a:ext cx="923544" cy="800861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581893" y="5570982"/>
            <a:ext cx="1221486" cy="10507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8404" y="411480"/>
            <a:ext cx="469519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912619"/>
            <a:ext cx="10576560" cy="3632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11E46-D8FC-4347-AF1D-D14933846AAD}" type="datetime1">
              <a:rPr lang="en-US" smtClean="0"/>
              <a:t>3/3/2024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.sp.gov.br/repositorio/legislacao/decreto/2023/decreto-68185-11.12.2023.html" TargetMode="External"/><Relationship Id="rId7" Type="http://schemas.openxmlformats.org/officeDocument/2006/relationships/hyperlink" Target="https://www.gov.br/compras/pt-br/acesso-a-informacao/legislacao/instrucoes-normativas/instrucao-normativa-no-5-de-26-de-maio-de-2017-atualizada" TargetMode="External"/><Relationship Id="rId2" Type="http://schemas.openxmlformats.org/officeDocument/2006/relationships/hyperlink" Target="https://www.al.sp.gov.br/repositorio/legislacao/decreto/2023/decreto-67608-27.03.202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compras/pt-br/acesso-a-informacao/legislacao/instrucoes-normativas/instrucao-normativa-seges-me-no-81-de-25-de-novembro-de-2022#:~:text=DE%202022%20(*)-,INSTRU%C3%87%C3%83O%20NORMATIVA%20SEGES%2FME%20N%C2%BA%2081%2C%20DE%2025%20DE%20NOVEMBRO,sobre%20o%20Sistema%20TR%20digital." TargetMode="External"/><Relationship Id="rId5" Type="http://schemas.openxmlformats.org/officeDocument/2006/relationships/hyperlink" Target="https://www.gov.br/compras/pt-br/acesso-a-informacao/legislacao/instrucoes-normativas/instrucao-normativa-seges-me-no-98-de-26-de-dezembro-de-2022#:~:text=DEZEMBRO%20DE%202022-,INSTRU%C3%87%C3%83O%20NORMATIVA%20SEGES%2FME%20N%C2%BA%2098%2C%20DE%2026%20DE%20DEZEMBRO,federal%20direta%2C%20aut%C3%A1rquica%20e%20fundacional." TargetMode="External"/><Relationship Id="rId4" Type="http://schemas.openxmlformats.org/officeDocument/2006/relationships/hyperlink" Target="https://www.gov.br/compras/pt-br/acesso-a-informacao/legislacao/instrucoes-normativas/instrucao-normativa-seges-me-no-81-de-25-de-novembro-de-202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compras/pt-br/acesso-a-informacao/cursos-e-capacitacoes" TargetMode="External"/><Relationship Id="rId13" Type="http://schemas.openxmlformats.org/officeDocument/2006/relationships/hyperlink" Target="https://www.youtube.com/@TCUoficial" TargetMode="External"/><Relationship Id="rId3" Type="http://schemas.openxmlformats.org/officeDocument/2006/relationships/hyperlink" Target="https://compras.sp.gov.br/agente-publico/capacitacao/" TargetMode="External"/><Relationship Id="rId7" Type="http://schemas.openxmlformats.org/officeDocument/2006/relationships/hyperlink" Target="https://compras.sp.gov.br/noticias/" TargetMode="External"/><Relationship Id="rId12" Type="http://schemas.openxmlformats.org/officeDocument/2006/relationships/hyperlink" Target="https://www.youtube.com/@escolapaulistadecontaspubl3279" TargetMode="External"/><Relationship Id="rId2" Type="http://schemas.openxmlformats.org/officeDocument/2006/relationships/hyperlink" Target="https://compras.sp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icuQRX-qcs" TargetMode="External"/><Relationship Id="rId11" Type="http://schemas.openxmlformats.org/officeDocument/2006/relationships/hyperlink" Target="https://www.enap.gov.br/pt/" TargetMode="External"/><Relationship Id="rId5" Type="http://schemas.openxmlformats.org/officeDocument/2006/relationships/hyperlink" Target="https://www.youtube.com/watch?v=qlNwBv2MTxghttps://www.fazenda.sp.gov.br/SistemaCapacitacaoSiafem/PaginasAutenticacao/Autenticacao.aspx" TargetMode="External"/><Relationship Id="rId15" Type="http://schemas.openxmlformats.org/officeDocument/2006/relationships/hyperlink" Target="https://www.youtube.com/@govdigitalsp/streams" TargetMode="External"/><Relationship Id="rId10" Type="http://schemas.openxmlformats.org/officeDocument/2006/relationships/hyperlink" Target="https://www.escolavirtual.gov.br/" TargetMode="External"/><Relationship Id="rId4" Type="http://schemas.openxmlformats.org/officeDocument/2006/relationships/hyperlink" Target="https://www.google.com.br/search?q=webinar+pca+egesp&amp;sca_esv=586607062&amp;source=hp&amp;ei=kXNoZd6_OrTK1sQP9tamoAg&amp;iflsig=AO6bgOgAAAAAZWiBoSUuW4-6Pce5eAVe4-qGj6ln_Hit&amp;ved=0ahUKEwiezNfr0OuCAxU0pZUCHXarCYQQ4dUDCAo&amp;uact=5&amp;oq=webinar+pca+egesp&amp;gs_lp=Egdnd3Mtd2l6IhF3ZWJpbmFyIHBjYSBlZ2VzcDIFECEYoAEyBRAhGKABSK4mUABYsCRwAHgAkAEAmAGcAqABuRSqAQYwLjE2LjG4AQPIAQD4AQHCAgsQABiABBixAxiDAcICERAuGIAEGLEDGIMBGMcBGNEDwgIOEAAYgAQYigUYsQMYgwHCAgsQLhiABBixAxiDAcICBRAAGIAEwgIOEC4YgAQYxwEYrwEYjgXCAggQABiABBixA8ICDRAAGIAEGIoFGLEDGArCAg4QLhiABBixAxiDARjUAsICBxAAGIAEGArCAgcQABiABBgTwgIIEAAYFhgeGBPCAgYQABgWGB4&amp;sclient=gws-wiz#fpstate=ive&amp;vld=cid:4c889384,vid:-aD7oSn9Udk,st:0" TargetMode="External"/><Relationship Id="rId9" Type="http://schemas.openxmlformats.org/officeDocument/2006/relationships/hyperlink" Target="https://ead.tce.sp.gov.br/moodle/login/index.php" TargetMode="External"/><Relationship Id="rId14" Type="http://schemas.openxmlformats.org/officeDocument/2006/relationships/hyperlink" Target="https://www.youtube.com/@EscoladeGovernos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as.sp.gov.br/" TargetMode="External"/><Relationship Id="rId2" Type="http://schemas.openxmlformats.org/officeDocument/2006/relationships/hyperlink" Target="https://www.tce.sp.gov.br/sites/default/files/publicacoes/cartilha_nova_lei_licitacoes_contrato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lanalto.gov.br/ccivil_03/_ato2019-2022/2021/lei/l14133.htm" TargetMode="External"/><Relationship Id="rId4" Type="http://schemas.openxmlformats.org/officeDocument/2006/relationships/hyperlink" Target="https://www.al.sp.gov.br/repositorio/legislacao/decreto/2023/decreto-68185-11.12.2023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3IktPVhvFo?feature=oembe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21" Type="http://schemas.openxmlformats.org/officeDocument/2006/relationships/image" Target="../media/image5.jp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Relationship Id="rId2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as.sp.gov.br/agente-publico/capacitacao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ras.sp.gov.br/" TargetMode="External"/><Relationship Id="rId2" Type="http://schemas.openxmlformats.org/officeDocument/2006/relationships/hyperlink" Target="https://www.gov.br/compras/pt-br/acesso-a-informacao/manuais/manual-fase-interna/manual-tr-digita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kzmHwAvmso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.sp.gov.br/repositorio/legislacao/decreto/2023/decreto-68220-15.12.2023.html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ras.sp.gov.br/toolki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72141" y="4891239"/>
              <a:ext cx="2455545" cy="435609"/>
            </a:xfrm>
            <a:custGeom>
              <a:avLst/>
              <a:gdLst/>
              <a:ahLst/>
              <a:cxnLst/>
              <a:rect l="l" t="t" r="r" b="b"/>
              <a:pathLst>
                <a:path w="2455545" h="435610">
                  <a:moveTo>
                    <a:pt x="238226" y="325539"/>
                  </a:moveTo>
                  <a:lnTo>
                    <a:pt x="227482" y="278130"/>
                  </a:lnTo>
                  <a:lnTo>
                    <a:pt x="194551" y="245071"/>
                  </a:lnTo>
                  <a:lnTo>
                    <a:pt x="159067" y="229108"/>
                  </a:lnTo>
                  <a:lnTo>
                    <a:pt x="138341" y="222732"/>
                  </a:lnTo>
                  <a:lnTo>
                    <a:pt x="131279" y="220662"/>
                  </a:lnTo>
                  <a:lnTo>
                    <a:pt x="106045" y="205867"/>
                  </a:lnTo>
                  <a:lnTo>
                    <a:pt x="102616" y="202209"/>
                  </a:lnTo>
                  <a:lnTo>
                    <a:pt x="100799" y="197408"/>
                  </a:lnTo>
                  <a:lnTo>
                    <a:pt x="100799" y="183527"/>
                  </a:lnTo>
                  <a:lnTo>
                    <a:pt x="137655" y="163918"/>
                  </a:lnTo>
                  <a:lnTo>
                    <a:pt x="144056" y="164261"/>
                  </a:lnTo>
                  <a:lnTo>
                    <a:pt x="184746" y="180543"/>
                  </a:lnTo>
                  <a:lnTo>
                    <a:pt x="191579" y="185801"/>
                  </a:lnTo>
                  <a:lnTo>
                    <a:pt x="224790" y="120129"/>
                  </a:lnTo>
                  <a:lnTo>
                    <a:pt x="187718" y="104419"/>
                  </a:lnTo>
                  <a:lnTo>
                    <a:pt x="149288" y="95732"/>
                  </a:lnTo>
                  <a:lnTo>
                    <a:pt x="124701" y="94145"/>
                  </a:lnTo>
                  <a:lnTo>
                    <a:pt x="112191" y="94615"/>
                  </a:lnTo>
                  <a:lnTo>
                    <a:pt x="68402" y="105994"/>
                  </a:lnTo>
                  <a:lnTo>
                    <a:pt x="36487" y="130683"/>
                  </a:lnTo>
                  <a:lnTo>
                    <a:pt x="17627" y="166890"/>
                  </a:lnTo>
                  <a:lnTo>
                    <a:pt x="13195" y="200393"/>
                  </a:lnTo>
                  <a:lnTo>
                    <a:pt x="13665" y="211848"/>
                  </a:lnTo>
                  <a:lnTo>
                    <a:pt x="29311" y="254228"/>
                  </a:lnTo>
                  <a:lnTo>
                    <a:pt x="60540" y="279107"/>
                  </a:lnTo>
                  <a:lnTo>
                    <a:pt x="99885" y="293865"/>
                  </a:lnTo>
                  <a:lnTo>
                    <a:pt x="109232" y="296824"/>
                  </a:lnTo>
                  <a:lnTo>
                    <a:pt x="123329" y="302285"/>
                  </a:lnTo>
                  <a:lnTo>
                    <a:pt x="147447" y="320522"/>
                  </a:lnTo>
                  <a:lnTo>
                    <a:pt x="149263" y="324167"/>
                  </a:lnTo>
                  <a:lnTo>
                    <a:pt x="149961" y="328269"/>
                  </a:lnTo>
                  <a:lnTo>
                    <a:pt x="149961" y="341274"/>
                  </a:lnTo>
                  <a:lnTo>
                    <a:pt x="109435" y="364070"/>
                  </a:lnTo>
                  <a:lnTo>
                    <a:pt x="100406" y="363562"/>
                  </a:lnTo>
                  <a:lnTo>
                    <a:pt x="63817" y="351243"/>
                  </a:lnTo>
                  <a:lnTo>
                    <a:pt x="35737" y="331012"/>
                  </a:lnTo>
                  <a:lnTo>
                    <a:pt x="0" y="398716"/>
                  </a:lnTo>
                  <a:lnTo>
                    <a:pt x="26543" y="414718"/>
                  </a:lnTo>
                  <a:lnTo>
                    <a:pt x="54279" y="426110"/>
                  </a:lnTo>
                  <a:lnTo>
                    <a:pt x="83197" y="432943"/>
                  </a:lnTo>
                  <a:lnTo>
                    <a:pt x="113322" y="435216"/>
                  </a:lnTo>
                  <a:lnTo>
                    <a:pt x="127647" y="434708"/>
                  </a:lnTo>
                  <a:lnTo>
                    <a:pt x="166103" y="427215"/>
                  </a:lnTo>
                  <a:lnTo>
                    <a:pt x="205473" y="405091"/>
                  </a:lnTo>
                  <a:lnTo>
                    <a:pt x="229793" y="370459"/>
                  </a:lnTo>
                  <a:lnTo>
                    <a:pt x="237680" y="337591"/>
                  </a:lnTo>
                  <a:lnTo>
                    <a:pt x="238226" y="325539"/>
                  </a:lnTo>
                  <a:close/>
                </a:path>
                <a:path w="2455545" h="435610">
                  <a:moveTo>
                    <a:pt x="499872" y="0"/>
                  </a:moveTo>
                  <a:lnTo>
                    <a:pt x="457568" y="0"/>
                  </a:lnTo>
                  <a:lnTo>
                    <a:pt x="454380" y="11391"/>
                  </a:lnTo>
                  <a:lnTo>
                    <a:pt x="448246" y="17322"/>
                  </a:lnTo>
                  <a:lnTo>
                    <a:pt x="435508" y="17322"/>
                  </a:lnTo>
                  <a:lnTo>
                    <a:pt x="430479" y="16408"/>
                  </a:lnTo>
                  <a:lnTo>
                    <a:pt x="424345" y="14795"/>
                  </a:lnTo>
                  <a:lnTo>
                    <a:pt x="418198" y="12979"/>
                  </a:lnTo>
                  <a:lnTo>
                    <a:pt x="411607" y="11150"/>
                  </a:lnTo>
                  <a:lnTo>
                    <a:pt x="368147" y="457"/>
                  </a:lnTo>
                  <a:lnTo>
                    <a:pt x="362229" y="457"/>
                  </a:lnTo>
                  <a:lnTo>
                    <a:pt x="324916" y="18897"/>
                  </a:lnTo>
                  <a:lnTo>
                    <a:pt x="310362" y="69291"/>
                  </a:lnTo>
                  <a:lnTo>
                    <a:pt x="350647" y="69291"/>
                  </a:lnTo>
                  <a:lnTo>
                    <a:pt x="352679" y="62001"/>
                  </a:lnTo>
                  <a:lnTo>
                    <a:pt x="354736" y="57442"/>
                  </a:lnTo>
                  <a:lnTo>
                    <a:pt x="357009" y="55156"/>
                  </a:lnTo>
                  <a:lnTo>
                    <a:pt x="359283" y="52666"/>
                  </a:lnTo>
                  <a:lnTo>
                    <a:pt x="362013" y="51511"/>
                  </a:lnTo>
                  <a:lnTo>
                    <a:pt x="368846" y="51511"/>
                  </a:lnTo>
                  <a:lnTo>
                    <a:pt x="373392" y="52666"/>
                  </a:lnTo>
                  <a:lnTo>
                    <a:pt x="390436" y="58343"/>
                  </a:lnTo>
                  <a:lnTo>
                    <a:pt x="404088" y="62445"/>
                  </a:lnTo>
                  <a:lnTo>
                    <a:pt x="411365" y="64516"/>
                  </a:lnTo>
                  <a:lnTo>
                    <a:pt x="426834" y="68160"/>
                  </a:lnTo>
                  <a:lnTo>
                    <a:pt x="434606" y="69291"/>
                  </a:lnTo>
                  <a:lnTo>
                    <a:pt x="442544" y="69291"/>
                  </a:lnTo>
                  <a:lnTo>
                    <a:pt x="481228" y="53784"/>
                  </a:lnTo>
                  <a:lnTo>
                    <a:pt x="482854" y="51511"/>
                  </a:lnTo>
                  <a:lnTo>
                    <a:pt x="487781" y="44653"/>
                  </a:lnTo>
                  <a:lnTo>
                    <a:pt x="493115" y="32626"/>
                  </a:lnTo>
                  <a:lnTo>
                    <a:pt x="497154" y="17729"/>
                  </a:lnTo>
                  <a:lnTo>
                    <a:pt x="497217" y="17322"/>
                  </a:lnTo>
                  <a:lnTo>
                    <a:pt x="499872" y="0"/>
                  </a:lnTo>
                  <a:close/>
                </a:path>
                <a:path w="2455545" h="435610">
                  <a:moveTo>
                    <a:pt x="572706" y="426313"/>
                  </a:moveTo>
                  <a:lnTo>
                    <a:pt x="551294" y="370001"/>
                  </a:lnTo>
                  <a:lnTo>
                    <a:pt x="527037" y="306184"/>
                  </a:lnTo>
                  <a:lnTo>
                    <a:pt x="486130" y="198564"/>
                  </a:lnTo>
                  <a:lnTo>
                    <a:pt x="449834" y="103047"/>
                  </a:lnTo>
                  <a:lnTo>
                    <a:pt x="441883" y="103047"/>
                  </a:lnTo>
                  <a:lnTo>
                    <a:pt x="441883" y="306184"/>
                  </a:lnTo>
                  <a:lnTo>
                    <a:pt x="366572" y="306184"/>
                  </a:lnTo>
                  <a:lnTo>
                    <a:pt x="404088" y="198564"/>
                  </a:lnTo>
                  <a:lnTo>
                    <a:pt x="441883" y="306184"/>
                  </a:lnTo>
                  <a:lnTo>
                    <a:pt x="441883" y="103047"/>
                  </a:lnTo>
                  <a:lnTo>
                    <a:pt x="358381" y="103047"/>
                  </a:lnTo>
                  <a:lnTo>
                    <a:pt x="235496" y="426313"/>
                  </a:lnTo>
                  <a:lnTo>
                    <a:pt x="324916" y="426313"/>
                  </a:lnTo>
                  <a:lnTo>
                    <a:pt x="344271" y="370001"/>
                  </a:lnTo>
                  <a:lnTo>
                    <a:pt x="463931" y="370001"/>
                  </a:lnTo>
                  <a:lnTo>
                    <a:pt x="483285" y="426313"/>
                  </a:lnTo>
                  <a:lnTo>
                    <a:pt x="572706" y="426313"/>
                  </a:lnTo>
                  <a:close/>
                </a:path>
                <a:path w="2455545" h="435610">
                  <a:moveTo>
                    <a:pt x="913066" y="264668"/>
                  </a:moveTo>
                  <a:lnTo>
                    <a:pt x="905675" y="213410"/>
                  </a:lnTo>
                  <a:lnTo>
                    <a:pt x="888288" y="175526"/>
                  </a:lnTo>
                  <a:lnTo>
                    <a:pt x="883983" y="168465"/>
                  </a:lnTo>
                  <a:lnTo>
                    <a:pt x="850430" y="132397"/>
                  </a:lnTo>
                  <a:lnTo>
                    <a:pt x="825500" y="116230"/>
                  </a:lnTo>
                  <a:lnTo>
                    <a:pt x="825500" y="264668"/>
                  </a:lnTo>
                  <a:lnTo>
                    <a:pt x="825030" y="274066"/>
                  </a:lnTo>
                  <a:lnTo>
                    <a:pt x="809586" y="315493"/>
                  </a:lnTo>
                  <a:lnTo>
                    <a:pt x="777265" y="343484"/>
                  </a:lnTo>
                  <a:lnTo>
                    <a:pt x="734250" y="353834"/>
                  </a:lnTo>
                  <a:lnTo>
                    <a:pt x="725258" y="353402"/>
                  </a:lnTo>
                  <a:lnTo>
                    <a:pt x="684047" y="339140"/>
                  </a:lnTo>
                  <a:lnTo>
                    <a:pt x="654888" y="308165"/>
                  </a:lnTo>
                  <a:lnTo>
                    <a:pt x="643686" y="264668"/>
                  </a:lnTo>
                  <a:lnTo>
                    <a:pt x="644156" y="255143"/>
                  </a:lnTo>
                  <a:lnTo>
                    <a:pt x="659472" y="213855"/>
                  </a:lnTo>
                  <a:lnTo>
                    <a:pt x="691489" y="185775"/>
                  </a:lnTo>
                  <a:lnTo>
                    <a:pt x="734250" y="175526"/>
                  </a:lnTo>
                  <a:lnTo>
                    <a:pt x="743343" y="175958"/>
                  </a:lnTo>
                  <a:lnTo>
                    <a:pt x="784783" y="190119"/>
                  </a:lnTo>
                  <a:lnTo>
                    <a:pt x="814235" y="221195"/>
                  </a:lnTo>
                  <a:lnTo>
                    <a:pt x="825500" y="264668"/>
                  </a:lnTo>
                  <a:lnTo>
                    <a:pt x="825500" y="116230"/>
                  </a:lnTo>
                  <a:lnTo>
                    <a:pt x="789343" y="101460"/>
                  </a:lnTo>
                  <a:lnTo>
                    <a:pt x="734250" y="94145"/>
                  </a:lnTo>
                  <a:lnTo>
                    <a:pt x="715048" y="94957"/>
                  </a:lnTo>
                  <a:lnTo>
                    <a:pt x="662343" y="107149"/>
                  </a:lnTo>
                  <a:lnTo>
                    <a:pt x="618274" y="132397"/>
                  </a:lnTo>
                  <a:lnTo>
                    <a:pt x="585127" y="168465"/>
                  </a:lnTo>
                  <a:lnTo>
                    <a:pt x="563448" y="213410"/>
                  </a:lnTo>
                  <a:lnTo>
                    <a:pt x="555866" y="264668"/>
                  </a:lnTo>
                  <a:lnTo>
                    <a:pt x="556717" y="282321"/>
                  </a:lnTo>
                  <a:lnTo>
                    <a:pt x="569277" y="331711"/>
                  </a:lnTo>
                  <a:lnTo>
                    <a:pt x="594918" y="373849"/>
                  </a:lnTo>
                  <a:lnTo>
                    <a:pt x="631825" y="406641"/>
                  </a:lnTo>
                  <a:lnTo>
                    <a:pt x="679107" y="427888"/>
                  </a:lnTo>
                  <a:lnTo>
                    <a:pt x="734250" y="435216"/>
                  </a:lnTo>
                  <a:lnTo>
                    <a:pt x="753351" y="434403"/>
                  </a:lnTo>
                  <a:lnTo>
                    <a:pt x="806145" y="422211"/>
                  </a:lnTo>
                  <a:lnTo>
                    <a:pt x="850430" y="396938"/>
                  </a:lnTo>
                  <a:lnTo>
                    <a:pt x="883983" y="360794"/>
                  </a:lnTo>
                  <a:lnTo>
                    <a:pt x="905675" y="315836"/>
                  </a:lnTo>
                  <a:lnTo>
                    <a:pt x="912253" y="282321"/>
                  </a:lnTo>
                  <a:lnTo>
                    <a:pt x="913066" y="264668"/>
                  </a:lnTo>
                  <a:close/>
                </a:path>
                <a:path w="2455545" h="435610">
                  <a:moveTo>
                    <a:pt x="1288275" y="211086"/>
                  </a:moveTo>
                  <a:lnTo>
                    <a:pt x="1286446" y="186766"/>
                  </a:lnTo>
                  <a:lnTo>
                    <a:pt x="1282357" y="170764"/>
                  </a:lnTo>
                  <a:lnTo>
                    <a:pt x="1280985" y="165392"/>
                  </a:lnTo>
                  <a:lnTo>
                    <a:pt x="1259370" y="131318"/>
                  </a:lnTo>
                  <a:lnTo>
                    <a:pt x="1224064" y="110083"/>
                  </a:lnTo>
                  <a:lnTo>
                    <a:pt x="1200429" y="104724"/>
                  </a:lnTo>
                  <a:lnTo>
                    <a:pt x="1200429" y="211086"/>
                  </a:lnTo>
                  <a:lnTo>
                    <a:pt x="1197571" y="228752"/>
                  </a:lnTo>
                  <a:lnTo>
                    <a:pt x="1188948" y="241363"/>
                  </a:lnTo>
                  <a:lnTo>
                    <a:pt x="1174534" y="248932"/>
                  </a:lnTo>
                  <a:lnTo>
                    <a:pt x="1154264" y="251447"/>
                  </a:lnTo>
                  <a:lnTo>
                    <a:pt x="1126515" y="251447"/>
                  </a:lnTo>
                  <a:lnTo>
                    <a:pt x="1126515" y="170764"/>
                  </a:lnTo>
                  <a:lnTo>
                    <a:pt x="1154264" y="170764"/>
                  </a:lnTo>
                  <a:lnTo>
                    <a:pt x="1174534" y="173278"/>
                  </a:lnTo>
                  <a:lnTo>
                    <a:pt x="1188948" y="180835"/>
                  </a:lnTo>
                  <a:lnTo>
                    <a:pt x="1197571" y="193446"/>
                  </a:lnTo>
                  <a:lnTo>
                    <a:pt x="1200429" y="211086"/>
                  </a:lnTo>
                  <a:lnTo>
                    <a:pt x="1200429" y="104724"/>
                  </a:lnTo>
                  <a:lnTo>
                    <a:pt x="1176108" y="103047"/>
                  </a:lnTo>
                  <a:lnTo>
                    <a:pt x="1042758" y="103047"/>
                  </a:lnTo>
                  <a:lnTo>
                    <a:pt x="1042758" y="426313"/>
                  </a:lnTo>
                  <a:lnTo>
                    <a:pt x="1126515" y="426313"/>
                  </a:lnTo>
                  <a:lnTo>
                    <a:pt x="1126515" y="319151"/>
                  </a:lnTo>
                  <a:lnTo>
                    <a:pt x="1176108" y="319151"/>
                  </a:lnTo>
                  <a:lnTo>
                    <a:pt x="1224064" y="312026"/>
                  </a:lnTo>
                  <a:lnTo>
                    <a:pt x="1259370" y="290893"/>
                  </a:lnTo>
                  <a:lnTo>
                    <a:pt x="1280985" y="256717"/>
                  </a:lnTo>
                  <a:lnTo>
                    <a:pt x="1286446" y="235331"/>
                  </a:lnTo>
                  <a:lnTo>
                    <a:pt x="1288275" y="211086"/>
                  </a:lnTo>
                  <a:close/>
                </a:path>
                <a:path w="2455545" h="435610">
                  <a:moveTo>
                    <a:pt x="1591106" y="426313"/>
                  </a:moveTo>
                  <a:lnTo>
                    <a:pt x="1569707" y="370001"/>
                  </a:lnTo>
                  <a:lnTo>
                    <a:pt x="1545450" y="306184"/>
                  </a:lnTo>
                  <a:lnTo>
                    <a:pt x="1504543" y="198564"/>
                  </a:lnTo>
                  <a:lnTo>
                    <a:pt x="1468234" y="103047"/>
                  </a:lnTo>
                  <a:lnTo>
                    <a:pt x="1460042" y="103047"/>
                  </a:lnTo>
                  <a:lnTo>
                    <a:pt x="1460042" y="306184"/>
                  </a:lnTo>
                  <a:lnTo>
                    <a:pt x="1384973" y="306184"/>
                  </a:lnTo>
                  <a:lnTo>
                    <a:pt x="1422527" y="198564"/>
                  </a:lnTo>
                  <a:lnTo>
                    <a:pt x="1460042" y="306184"/>
                  </a:lnTo>
                  <a:lnTo>
                    <a:pt x="1460042" y="103047"/>
                  </a:lnTo>
                  <a:lnTo>
                    <a:pt x="1376781" y="103047"/>
                  </a:lnTo>
                  <a:lnTo>
                    <a:pt x="1253909" y="426313"/>
                  </a:lnTo>
                  <a:lnTo>
                    <a:pt x="1343329" y="426313"/>
                  </a:lnTo>
                  <a:lnTo>
                    <a:pt x="1362684" y="370001"/>
                  </a:lnTo>
                  <a:lnTo>
                    <a:pt x="1482344" y="370001"/>
                  </a:lnTo>
                  <a:lnTo>
                    <a:pt x="1501686" y="426313"/>
                  </a:lnTo>
                  <a:lnTo>
                    <a:pt x="1591106" y="426313"/>
                  </a:lnTo>
                  <a:close/>
                </a:path>
                <a:path w="2455545" h="435610">
                  <a:moveTo>
                    <a:pt x="1869833" y="103047"/>
                  </a:moveTo>
                  <a:lnTo>
                    <a:pt x="1786572" y="103047"/>
                  </a:lnTo>
                  <a:lnTo>
                    <a:pt x="1786572" y="278803"/>
                  </a:lnTo>
                  <a:lnTo>
                    <a:pt x="1786496" y="285889"/>
                  </a:lnTo>
                  <a:lnTo>
                    <a:pt x="1781276" y="328282"/>
                  </a:lnTo>
                  <a:lnTo>
                    <a:pt x="1755724" y="357339"/>
                  </a:lnTo>
                  <a:lnTo>
                    <a:pt x="1729663" y="361581"/>
                  </a:lnTo>
                  <a:lnTo>
                    <a:pt x="1719719" y="361111"/>
                  </a:lnTo>
                  <a:lnTo>
                    <a:pt x="1683283" y="340156"/>
                  </a:lnTo>
                  <a:lnTo>
                    <a:pt x="1673263" y="300418"/>
                  </a:lnTo>
                  <a:lnTo>
                    <a:pt x="1672793" y="278803"/>
                  </a:lnTo>
                  <a:lnTo>
                    <a:pt x="1672793" y="103047"/>
                  </a:lnTo>
                  <a:lnTo>
                    <a:pt x="1588833" y="103047"/>
                  </a:lnTo>
                  <a:lnTo>
                    <a:pt x="1588833" y="290436"/>
                  </a:lnTo>
                  <a:lnTo>
                    <a:pt x="1591017" y="325526"/>
                  </a:lnTo>
                  <a:lnTo>
                    <a:pt x="1608429" y="380580"/>
                  </a:lnTo>
                  <a:lnTo>
                    <a:pt x="1643189" y="415671"/>
                  </a:lnTo>
                  <a:lnTo>
                    <a:pt x="1696173" y="433031"/>
                  </a:lnTo>
                  <a:lnTo>
                    <a:pt x="1729663" y="435216"/>
                  </a:lnTo>
                  <a:lnTo>
                    <a:pt x="1763039" y="433031"/>
                  </a:lnTo>
                  <a:lnTo>
                    <a:pt x="1815934" y="415671"/>
                  </a:lnTo>
                  <a:lnTo>
                    <a:pt x="1850542" y="380580"/>
                  </a:lnTo>
                  <a:lnTo>
                    <a:pt x="1867700" y="325526"/>
                  </a:lnTo>
                  <a:lnTo>
                    <a:pt x="1869833" y="290436"/>
                  </a:lnTo>
                  <a:lnTo>
                    <a:pt x="1869833" y="103047"/>
                  </a:lnTo>
                  <a:close/>
                </a:path>
                <a:path w="2455545" h="435610">
                  <a:moveTo>
                    <a:pt x="2092350" y="354850"/>
                  </a:moveTo>
                  <a:lnTo>
                    <a:pt x="1991804" y="354850"/>
                  </a:lnTo>
                  <a:lnTo>
                    <a:pt x="1991804" y="103149"/>
                  </a:lnTo>
                  <a:lnTo>
                    <a:pt x="1908048" y="103149"/>
                  </a:lnTo>
                  <a:lnTo>
                    <a:pt x="1908048" y="354850"/>
                  </a:lnTo>
                  <a:lnTo>
                    <a:pt x="1908048" y="426046"/>
                  </a:lnTo>
                  <a:lnTo>
                    <a:pt x="2092350" y="426046"/>
                  </a:lnTo>
                  <a:lnTo>
                    <a:pt x="2092350" y="354850"/>
                  </a:lnTo>
                  <a:close/>
                </a:path>
                <a:path w="2455545" h="435610">
                  <a:moveTo>
                    <a:pt x="2455037" y="264668"/>
                  </a:moveTo>
                  <a:lnTo>
                    <a:pt x="2447633" y="213410"/>
                  </a:lnTo>
                  <a:lnTo>
                    <a:pt x="2430246" y="175526"/>
                  </a:lnTo>
                  <a:lnTo>
                    <a:pt x="2404745" y="143383"/>
                  </a:lnTo>
                  <a:lnTo>
                    <a:pt x="2367432" y="116230"/>
                  </a:lnTo>
                  <a:lnTo>
                    <a:pt x="2367432" y="264668"/>
                  </a:lnTo>
                  <a:lnTo>
                    <a:pt x="2366975" y="274066"/>
                  </a:lnTo>
                  <a:lnTo>
                    <a:pt x="2351494" y="315493"/>
                  </a:lnTo>
                  <a:lnTo>
                    <a:pt x="2319172" y="343484"/>
                  </a:lnTo>
                  <a:lnTo>
                    <a:pt x="2276195" y="353834"/>
                  </a:lnTo>
                  <a:lnTo>
                    <a:pt x="2267191" y="353402"/>
                  </a:lnTo>
                  <a:lnTo>
                    <a:pt x="2225992" y="339140"/>
                  </a:lnTo>
                  <a:lnTo>
                    <a:pt x="2196846" y="308165"/>
                  </a:lnTo>
                  <a:lnTo>
                    <a:pt x="2185657" y="264668"/>
                  </a:lnTo>
                  <a:lnTo>
                    <a:pt x="2186089" y="255143"/>
                  </a:lnTo>
                  <a:lnTo>
                    <a:pt x="2201430" y="213855"/>
                  </a:lnTo>
                  <a:lnTo>
                    <a:pt x="2233434" y="185775"/>
                  </a:lnTo>
                  <a:lnTo>
                    <a:pt x="2276195" y="175526"/>
                  </a:lnTo>
                  <a:lnTo>
                    <a:pt x="2285288" y="175958"/>
                  </a:lnTo>
                  <a:lnTo>
                    <a:pt x="2326614" y="190119"/>
                  </a:lnTo>
                  <a:lnTo>
                    <a:pt x="2356193" y="221195"/>
                  </a:lnTo>
                  <a:lnTo>
                    <a:pt x="2367432" y="264668"/>
                  </a:lnTo>
                  <a:lnTo>
                    <a:pt x="2367432" y="116230"/>
                  </a:lnTo>
                  <a:lnTo>
                    <a:pt x="2331288" y="101460"/>
                  </a:lnTo>
                  <a:lnTo>
                    <a:pt x="2276195" y="94145"/>
                  </a:lnTo>
                  <a:lnTo>
                    <a:pt x="2256993" y="94957"/>
                  </a:lnTo>
                  <a:lnTo>
                    <a:pt x="2204313" y="107149"/>
                  </a:lnTo>
                  <a:lnTo>
                    <a:pt x="2160232" y="132397"/>
                  </a:lnTo>
                  <a:lnTo>
                    <a:pt x="2126996" y="168465"/>
                  </a:lnTo>
                  <a:lnTo>
                    <a:pt x="2105406" y="213410"/>
                  </a:lnTo>
                  <a:lnTo>
                    <a:pt x="2097811" y="264668"/>
                  </a:lnTo>
                  <a:lnTo>
                    <a:pt x="2098662" y="282321"/>
                  </a:lnTo>
                  <a:lnTo>
                    <a:pt x="2111248" y="331711"/>
                  </a:lnTo>
                  <a:lnTo>
                    <a:pt x="2136775" y="373849"/>
                  </a:lnTo>
                  <a:lnTo>
                    <a:pt x="2173782" y="406641"/>
                  </a:lnTo>
                  <a:lnTo>
                    <a:pt x="2221077" y="427888"/>
                  </a:lnTo>
                  <a:lnTo>
                    <a:pt x="2276195" y="435216"/>
                  </a:lnTo>
                  <a:lnTo>
                    <a:pt x="2295296" y="434403"/>
                  </a:lnTo>
                  <a:lnTo>
                    <a:pt x="2348077" y="422211"/>
                  </a:lnTo>
                  <a:lnTo>
                    <a:pt x="2392375" y="396938"/>
                  </a:lnTo>
                  <a:lnTo>
                    <a:pt x="2425928" y="360794"/>
                  </a:lnTo>
                  <a:lnTo>
                    <a:pt x="2430195" y="353834"/>
                  </a:lnTo>
                  <a:lnTo>
                    <a:pt x="2434539" y="346760"/>
                  </a:lnTo>
                  <a:lnTo>
                    <a:pt x="2441841" y="331711"/>
                  </a:lnTo>
                  <a:lnTo>
                    <a:pt x="2447633" y="315836"/>
                  </a:lnTo>
                  <a:lnTo>
                    <a:pt x="2451760" y="299377"/>
                  </a:lnTo>
                  <a:lnTo>
                    <a:pt x="2454224" y="282321"/>
                  </a:lnTo>
                  <a:lnTo>
                    <a:pt x="2455037" y="2646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249" y="5667725"/>
              <a:ext cx="91239" cy="1440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4115" y="5631932"/>
              <a:ext cx="131975" cy="1762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6565" y="5667725"/>
              <a:ext cx="141742" cy="1438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4774" y="5667725"/>
              <a:ext cx="223912" cy="1404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45288" y="5671144"/>
              <a:ext cx="106496" cy="14043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90453" y="5670677"/>
              <a:ext cx="67945" cy="137795"/>
            </a:xfrm>
            <a:custGeom>
              <a:avLst/>
              <a:gdLst/>
              <a:ahLst/>
              <a:cxnLst/>
              <a:rect l="l" t="t" r="r" b="b"/>
              <a:pathLst>
                <a:path w="67945" h="137795">
                  <a:moveTo>
                    <a:pt x="67576" y="114414"/>
                  </a:moveTo>
                  <a:lnTo>
                    <a:pt x="27990" y="114414"/>
                  </a:lnTo>
                  <a:lnTo>
                    <a:pt x="27990" y="0"/>
                  </a:lnTo>
                  <a:lnTo>
                    <a:pt x="0" y="0"/>
                  </a:lnTo>
                  <a:lnTo>
                    <a:pt x="0" y="114414"/>
                  </a:lnTo>
                  <a:lnTo>
                    <a:pt x="0" y="137287"/>
                  </a:lnTo>
                  <a:lnTo>
                    <a:pt x="67576" y="137287"/>
                  </a:lnTo>
                  <a:lnTo>
                    <a:pt x="67576" y="114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8968" y="5667725"/>
              <a:ext cx="141742" cy="1438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21050" y="5667725"/>
              <a:ext cx="91239" cy="1440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3916" y="5631932"/>
              <a:ext cx="131975" cy="1762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6366" y="5667725"/>
              <a:ext cx="141955" cy="1438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24348" y="5670677"/>
              <a:ext cx="86360" cy="137795"/>
            </a:xfrm>
            <a:custGeom>
              <a:avLst/>
              <a:gdLst/>
              <a:ahLst/>
              <a:cxnLst/>
              <a:rect l="l" t="t" r="r" b="b"/>
              <a:pathLst>
                <a:path w="86360" h="137795">
                  <a:moveTo>
                    <a:pt x="85775" y="0"/>
                  </a:moveTo>
                  <a:lnTo>
                    <a:pt x="0" y="0"/>
                  </a:lnTo>
                  <a:lnTo>
                    <a:pt x="0" y="24155"/>
                  </a:lnTo>
                  <a:lnTo>
                    <a:pt x="28879" y="24155"/>
                  </a:lnTo>
                  <a:lnTo>
                    <a:pt x="28879" y="137287"/>
                  </a:lnTo>
                  <a:lnTo>
                    <a:pt x="56870" y="137287"/>
                  </a:lnTo>
                  <a:lnTo>
                    <a:pt x="56870" y="24155"/>
                  </a:lnTo>
                  <a:lnTo>
                    <a:pt x="85775" y="24155"/>
                  </a:lnTo>
                  <a:lnTo>
                    <a:pt x="85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32427" y="5667725"/>
              <a:ext cx="141742" cy="1438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6717" y="5671144"/>
              <a:ext cx="109196" cy="1370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1634" y="5667725"/>
              <a:ext cx="141742" cy="14385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10009" y="5667725"/>
              <a:ext cx="91239" cy="14408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691639" y="4994741"/>
              <a:ext cx="812165" cy="813435"/>
            </a:xfrm>
            <a:custGeom>
              <a:avLst/>
              <a:gdLst/>
              <a:ahLst/>
              <a:cxnLst/>
              <a:rect l="l" t="t" r="r" b="b"/>
              <a:pathLst>
                <a:path w="812164" h="813435">
                  <a:moveTo>
                    <a:pt x="608647" y="406707"/>
                  </a:moveTo>
                  <a:lnTo>
                    <a:pt x="0" y="406707"/>
                  </a:lnTo>
                  <a:lnTo>
                    <a:pt x="0" y="813192"/>
                  </a:lnTo>
                  <a:lnTo>
                    <a:pt x="608647" y="813192"/>
                  </a:lnTo>
                  <a:lnTo>
                    <a:pt x="655208" y="807826"/>
                  </a:lnTo>
                  <a:lnTo>
                    <a:pt x="697936" y="792537"/>
                  </a:lnTo>
                  <a:lnTo>
                    <a:pt x="735618" y="768542"/>
                  </a:lnTo>
                  <a:lnTo>
                    <a:pt x="767039" y="737058"/>
                  </a:lnTo>
                  <a:lnTo>
                    <a:pt x="790986" y="699301"/>
                  </a:lnTo>
                  <a:lnTo>
                    <a:pt x="806244" y="656488"/>
                  </a:lnTo>
                  <a:lnTo>
                    <a:pt x="811600" y="609834"/>
                  </a:lnTo>
                  <a:lnTo>
                    <a:pt x="806244" y="563263"/>
                  </a:lnTo>
                  <a:lnTo>
                    <a:pt x="790986" y="520510"/>
                  </a:lnTo>
                  <a:lnTo>
                    <a:pt x="767039" y="482795"/>
                  </a:lnTo>
                  <a:lnTo>
                    <a:pt x="735618" y="451336"/>
                  </a:lnTo>
                  <a:lnTo>
                    <a:pt x="697936" y="427356"/>
                  </a:lnTo>
                  <a:lnTo>
                    <a:pt x="655208" y="412073"/>
                  </a:lnTo>
                  <a:lnTo>
                    <a:pt x="608647" y="406707"/>
                  </a:lnTo>
                  <a:close/>
                </a:path>
                <a:path w="812164" h="813435">
                  <a:moveTo>
                    <a:pt x="811600" y="0"/>
                  </a:moveTo>
                  <a:lnTo>
                    <a:pt x="202728" y="0"/>
                  </a:lnTo>
                  <a:lnTo>
                    <a:pt x="156251" y="5366"/>
                  </a:lnTo>
                  <a:lnTo>
                    <a:pt x="113582" y="20653"/>
                  </a:lnTo>
                  <a:lnTo>
                    <a:pt x="75940" y="44645"/>
                  </a:lnTo>
                  <a:lnTo>
                    <a:pt x="44543" y="76126"/>
                  </a:lnTo>
                  <a:lnTo>
                    <a:pt x="20609" y="113880"/>
                  </a:lnTo>
                  <a:lnTo>
                    <a:pt x="5355" y="156689"/>
                  </a:lnTo>
                  <a:lnTo>
                    <a:pt x="0" y="203338"/>
                  </a:lnTo>
                  <a:lnTo>
                    <a:pt x="5355" y="249922"/>
                  </a:lnTo>
                  <a:lnTo>
                    <a:pt x="20609" y="292710"/>
                  </a:lnTo>
                  <a:lnTo>
                    <a:pt x="44543" y="330473"/>
                  </a:lnTo>
                  <a:lnTo>
                    <a:pt x="75940" y="361983"/>
                  </a:lnTo>
                  <a:lnTo>
                    <a:pt x="113582" y="386011"/>
                  </a:lnTo>
                  <a:lnTo>
                    <a:pt x="156251" y="401329"/>
                  </a:lnTo>
                  <a:lnTo>
                    <a:pt x="202728" y="406707"/>
                  </a:lnTo>
                  <a:lnTo>
                    <a:pt x="811600" y="406707"/>
                  </a:lnTo>
                  <a:lnTo>
                    <a:pt x="81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04702" y="4994741"/>
              <a:ext cx="812165" cy="813435"/>
            </a:xfrm>
            <a:custGeom>
              <a:avLst/>
              <a:gdLst/>
              <a:ahLst/>
              <a:cxnLst/>
              <a:rect l="l" t="t" r="r" b="b"/>
              <a:pathLst>
                <a:path w="812164" h="813435">
                  <a:moveTo>
                    <a:pt x="608859" y="0"/>
                  </a:moveTo>
                  <a:lnTo>
                    <a:pt x="101491" y="0"/>
                  </a:lnTo>
                  <a:lnTo>
                    <a:pt x="62011" y="7964"/>
                  </a:lnTo>
                  <a:lnTo>
                    <a:pt x="29748" y="29709"/>
                  </a:lnTo>
                  <a:lnTo>
                    <a:pt x="7984" y="62013"/>
                  </a:lnTo>
                  <a:lnTo>
                    <a:pt x="0" y="101654"/>
                  </a:lnTo>
                  <a:lnTo>
                    <a:pt x="0" y="813192"/>
                  </a:lnTo>
                  <a:lnTo>
                    <a:pt x="405906" y="609834"/>
                  </a:lnTo>
                  <a:lnTo>
                    <a:pt x="608859" y="609834"/>
                  </a:lnTo>
                  <a:lnTo>
                    <a:pt x="655420" y="604468"/>
                  </a:lnTo>
                  <a:lnTo>
                    <a:pt x="698148" y="589183"/>
                  </a:lnTo>
                  <a:lnTo>
                    <a:pt x="735830" y="565202"/>
                  </a:lnTo>
                  <a:lnTo>
                    <a:pt x="767251" y="533743"/>
                  </a:lnTo>
                  <a:lnTo>
                    <a:pt x="791198" y="496027"/>
                  </a:lnTo>
                  <a:lnTo>
                    <a:pt x="806456" y="453275"/>
                  </a:lnTo>
                  <a:lnTo>
                    <a:pt x="811812" y="406707"/>
                  </a:lnTo>
                  <a:lnTo>
                    <a:pt x="811812" y="203338"/>
                  </a:lnTo>
                  <a:lnTo>
                    <a:pt x="806456" y="156689"/>
                  </a:lnTo>
                  <a:lnTo>
                    <a:pt x="791198" y="113880"/>
                  </a:lnTo>
                  <a:lnTo>
                    <a:pt x="767251" y="76126"/>
                  </a:lnTo>
                  <a:lnTo>
                    <a:pt x="735830" y="44645"/>
                  </a:lnTo>
                  <a:lnTo>
                    <a:pt x="698148" y="20653"/>
                  </a:lnTo>
                  <a:lnTo>
                    <a:pt x="655420" y="5366"/>
                  </a:lnTo>
                  <a:lnTo>
                    <a:pt x="608859" y="0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68954" y="5396648"/>
              <a:ext cx="604520" cy="156845"/>
            </a:xfrm>
            <a:custGeom>
              <a:avLst/>
              <a:gdLst/>
              <a:ahLst/>
              <a:cxnLst/>
              <a:rect l="l" t="t" r="r" b="b"/>
              <a:pathLst>
                <a:path w="604520" h="156845">
                  <a:moveTo>
                    <a:pt x="156552" y="69786"/>
                  </a:moveTo>
                  <a:lnTo>
                    <a:pt x="79413" y="69786"/>
                  </a:lnTo>
                  <a:lnTo>
                    <a:pt x="79413" y="99656"/>
                  </a:lnTo>
                  <a:lnTo>
                    <a:pt x="111048" y="99656"/>
                  </a:lnTo>
                  <a:lnTo>
                    <a:pt x="107873" y="110756"/>
                  </a:lnTo>
                  <a:lnTo>
                    <a:pt x="101168" y="118732"/>
                  </a:lnTo>
                  <a:lnTo>
                    <a:pt x="91617" y="123558"/>
                  </a:lnTo>
                  <a:lnTo>
                    <a:pt x="79870" y="125171"/>
                  </a:lnTo>
                  <a:lnTo>
                    <a:pt x="62839" y="121183"/>
                  </a:lnTo>
                  <a:lnTo>
                    <a:pt x="50444" y="110705"/>
                  </a:lnTo>
                  <a:lnTo>
                    <a:pt x="42862" y="95935"/>
                  </a:lnTo>
                  <a:lnTo>
                    <a:pt x="40284" y="79108"/>
                  </a:lnTo>
                  <a:lnTo>
                    <a:pt x="42786" y="62458"/>
                  </a:lnTo>
                  <a:lnTo>
                    <a:pt x="50190" y="47612"/>
                  </a:lnTo>
                  <a:lnTo>
                    <a:pt x="62369" y="36944"/>
                  </a:lnTo>
                  <a:lnTo>
                    <a:pt x="79197" y="32854"/>
                  </a:lnTo>
                  <a:lnTo>
                    <a:pt x="90093" y="34531"/>
                  </a:lnTo>
                  <a:lnTo>
                    <a:pt x="99187" y="39293"/>
                  </a:lnTo>
                  <a:lnTo>
                    <a:pt x="106362" y="46685"/>
                  </a:lnTo>
                  <a:lnTo>
                    <a:pt x="111506" y="56311"/>
                  </a:lnTo>
                  <a:lnTo>
                    <a:pt x="148361" y="41059"/>
                  </a:lnTo>
                  <a:lnTo>
                    <a:pt x="136677" y="23101"/>
                  </a:lnTo>
                  <a:lnTo>
                    <a:pt x="121335" y="10261"/>
                  </a:lnTo>
                  <a:lnTo>
                    <a:pt x="102666" y="2565"/>
                  </a:lnTo>
                  <a:lnTo>
                    <a:pt x="81026" y="0"/>
                  </a:lnTo>
                  <a:lnTo>
                    <a:pt x="48006" y="5626"/>
                  </a:lnTo>
                  <a:lnTo>
                    <a:pt x="22415" y="21577"/>
                  </a:lnTo>
                  <a:lnTo>
                    <a:pt x="5880" y="46469"/>
                  </a:lnTo>
                  <a:lnTo>
                    <a:pt x="0" y="78892"/>
                  </a:lnTo>
                  <a:lnTo>
                    <a:pt x="5854" y="110528"/>
                  </a:lnTo>
                  <a:lnTo>
                    <a:pt x="22250" y="135013"/>
                  </a:lnTo>
                  <a:lnTo>
                    <a:pt x="47421" y="150812"/>
                  </a:lnTo>
                  <a:lnTo>
                    <a:pt x="79654" y="156413"/>
                  </a:lnTo>
                  <a:lnTo>
                    <a:pt x="97663" y="154736"/>
                  </a:lnTo>
                  <a:lnTo>
                    <a:pt x="141287" y="127685"/>
                  </a:lnTo>
                  <a:lnTo>
                    <a:pt x="155829" y="85217"/>
                  </a:lnTo>
                  <a:lnTo>
                    <a:pt x="156552" y="69786"/>
                  </a:lnTo>
                  <a:close/>
                </a:path>
                <a:path w="604520" h="156845">
                  <a:moveTo>
                    <a:pt x="340398" y="75463"/>
                  </a:moveTo>
                  <a:lnTo>
                    <a:pt x="333540" y="45021"/>
                  </a:lnTo>
                  <a:lnTo>
                    <a:pt x="327355" y="36957"/>
                  </a:lnTo>
                  <a:lnTo>
                    <a:pt x="315226" y="21158"/>
                  </a:lnTo>
                  <a:lnTo>
                    <a:pt x="300113" y="12242"/>
                  </a:lnTo>
                  <a:lnTo>
                    <a:pt x="300113" y="75704"/>
                  </a:lnTo>
                  <a:lnTo>
                    <a:pt x="296760" y="93230"/>
                  </a:lnTo>
                  <a:lnTo>
                    <a:pt x="287655" y="107086"/>
                  </a:lnTo>
                  <a:lnTo>
                    <a:pt x="274193" y="116192"/>
                  </a:lnTo>
                  <a:lnTo>
                    <a:pt x="257797" y="119481"/>
                  </a:lnTo>
                  <a:lnTo>
                    <a:pt x="241427" y="116192"/>
                  </a:lnTo>
                  <a:lnTo>
                    <a:pt x="228041" y="107086"/>
                  </a:lnTo>
                  <a:lnTo>
                    <a:pt x="219011" y="93230"/>
                  </a:lnTo>
                  <a:lnTo>
                    <a:pt x="215696" y="75704"/>
                  </a:lnTo>
                  <a:lnTo>
                    <a:pt x="219011" y="61087"/>
                  </a:lnTo>
                  <a:lnTo>
                    <a:pt x="228041" y="48717"/>
                  </a:lnTo>
                  <a:lnTo>
                    <a:pt x="241427" y="40157"/>
                  </a:lnTo>
                  <a:lnTo>
                    <a:pt x="257797" y="36957"/>
                  </a:lnTo>
                  <a:lnTo>
                    <a:pt x="274193" y="40157"/>
                  </a:lnTo>
                  <a:lnTo>
                    <a:pt x="287655" y="48717"/>
                  </a:lnTo>
                  <a:lnTo>
                    <a:pt x="296760" y="61087"/>
                  </a:lnTo>
                  <a:lnTo>
                    <a:pt x="300113" y="75704"/>
                  </a:lnTo>
                  <a:lnTo>
                    <a:pt x="300113" y="12242"/>
                  </a:lnTo>
                  <a:lnTo>
                    <a:pt x="288848" y="5575"/>
                  </a:lnTo>
                  <a:lnTo>
                    <a:pt x="257797" y="0"/>
                  </a:lnTo>
                  <a:lnTo>
                    <a:pt x="226745" y="5575"/>
                  </a:lnTo>
                  <a:lnTo>
                    <a:pt x="200367" y="21158"/>
                  </a:lnTo>
                  <a:lnTo>
                    <a:pt x="182054" y="45021"/>
                  </a:lnTo>
                  <a:lnTo>
                    <a:pt x="175209" y="75463"/>
                  </a:lnTo>
                  <a:lnTo>
                    <a:pt x="181394" y="108127"/>
                  </a:lnTo>
                  <a:lnTo>
                    <a:pt x="198589" y="133718"/>
                  </a:lnTo>
                  <a:lnTo>
                    <a:pt x="224739" y="150431"/>
                  </a:lnTo>
                  <a:lnTo>
                    <a:pt x="257797" y="156413"/>
                  </a:lnTo>
                  <a:lnTo>
                    <a:pt x="290957" y="150431"/>
                  </a:lnTo>
                  <a:lnTo>
                    <a:pt x="317106" y="133718"/>
                  </a:lnTo>
                  <a:lnTo>
                    <a:pt x="326644" y="119481"/>
                  </a:lnTo>
                  <a:lnTo>
                    <a:pt x="334238" y="108127"/>
                  </a:lnTo>
                  <a:lnTo>
                    <a:pt x="340398" y="75463"/>
                  </a:lnTo>
                  <a:close/>
                </a:path>
                <a:path w="604520" h="156845">
                  <a:moveTo>
                    <a:pt x="500329" y="4800"/>
                  </a:moveTo>
                  <a:lnTo>
                    <a:pt x="458025" y="4800"/>
                  </a:lnTo>
                  <a:lnTo>
                    <a:pt x="421830" y="93941"/>
                  </a:lnTo>
                  <a:lnTo>
                    <a:pt x="385673" y="4800"/>
                  </a:lnTo>
                  <a:lnTo>
                    <a:pt x="343573" y="4800"/>
                  </a:lnTo>
                  <a:lnTo>
                    <a:pt x="406361" y="151625"/>
                  </a:lnTo>
                  <a:lnTo>
                    <a:pt x="436397" y="151625"/>
                  </a:lnTo>
                  <a:lnTo>
                    <a:pt x="500329" y="4800"/>
                  </a:lnTo>
                  <a:close/>
                </a:path>
                <a:path w="604520" h="156845">
                  <a:moveTo>
                    <a:pt x="604100" y="4533"/>
                  </a:moveTo>
                  <a:lnTo>
                    <a:pt x="519226" y="4533"/>
                  </a:lnTo>
                  <a:lnTo>
                    <a:pt x="519226" y="37579"/>
                  </a:lnTo>
                  <a:lnTo>
                    <a:pt x="519226" y="61734"/>
                  </a:lnTo>
                  <a:lnTo>
                    <a:pt x="519226" y="93510"/>
                  </a:lnTo>
                  <a:lnTo>
                    <a:pt x="519226" y="118935"/>
                  </a:lnTo>
                  <a:lnTo>
                    <a:pt x="519226" y="151993"/>
                  </a:lnTo>
                  <a:lnTo>
                    <a:pt x="604100" y="151993"/>
                  </a:lnTo>
                  <a:lnTo>
                    <a:pt x="604100" y="118935"/>
                  </a:lnTo>
                  <a:lnTo>
                    <a:pt x="558152" y="118935"/>
                  </a:lnTo>
                  <a:lnTo>
                    <a:pt x="558152" y="93510"/>
                  </a:lnTo>
                  <a:lnTo>
                    <a:pt x="601827" y="93510"/>
                  </a:lnTo>
                  <a:lnTo>
                    <a:pt x="601827" y="61734"/>
                  </a:lnTo>
                  <a:lnTo>
                    <a:pt x="558152" y="61734"/>
                  </a:lnTo>
                  <a:lnTo>
                    <a:pt x="558152" y="37579"/>
                  </a:lnTo>
                  <a:lnTo>
                    <a:pt x="604100" y="37579"/>
                  </a:lnTo>
                  <a:lnTo>
                    <a:pt x="604100" y="45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5366" y="5396648"/>
              <a:ext cx="473699" cy="1564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82164" y="5401449"/>
              <a:ext cx="130823" cy="14681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932309" y="5396648"/>
              <a:ext cx="165189" cy="15640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186451" y="5401183"/>
              <a:ext cx="85725" cy="147955"/>
            </a:xfrm>
            <a:custGeom>
              <a:avLst/>
              <a:gdLst/>
              <a:ahLst/>
              <a:cxnLst/>
              <a:rect l="l" t="t" r="r" b="b"/>
              <a:pathLst>
                <a:path w="85725" h="147954">
                  <a:moveTo>
                    <a:pt x="85115" y="0"/>
                  </a:moveTo>
                  <a:lnTo>
                    <a:pt x="0" y="0"/>
                  </a:lnTo>
                  <a:lnTo>
                    <a:pt x="0" y="33045"/>
                  </a:lnTo>
                  <a:lnTo>
                    <a:pt x="0" y="57200"/>
                  </a:lnTo>
                  <a:lnTo>
                    <a:pt x="0" y="88976"/>
                  </a:lnTo>
                  <a:lnTo>
                    <a:pt x="0" y="114401"/>
                  </a:lnTo>
                  <a:lnTo>
                    <a:pt x="0" y="147459"/>
                  </a:lnTo>
                  <a:lnTo>
                    <a:pt x="85115" y="147459"/>
                  </a:lnTo>
                  <a:lnTo>
                    <a:pt x="85115" y="114401"/>
                  </a:lnTo>
                  <a:lnTo>
                    <a:pt x="38925" y="114401"/>
                  </a:lnTo>
                  <a:lnTo>
                    <a:pt x="38925" y="88976"/>
                  </a:lnTo>
                  <a:lnTo>
                    <a:pt x="82600" y="88976"/>
                  </a:lnTo>
                  <a:lnTo>
                    <a:pt x="82600" y="57200"/>
                  </a:lnTo>
                  <a:lnTo>
                    <a:pt x="38925" y="57200"/>
                  </a:lnTo>
                  <a:lnTo>
                    <a:pt x="38925" y="33045"/>
                  </a:lnTo>
                  <a:lnTo>
                    <a:pt x="85115" y="33045"/>
                  </a:lnTo>
                  <a:lnTo>
                    <a:pt x="85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99784" y="5397559"/>
              <a:ext cx="379517" cy="15458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702718" y="5401449"/>
              <a:ext cx="130823" cy="14681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53348" y="5396648"/>
              <a:ext cx="165189" cy="15640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360989" y="4760721"/>
            <a:ext cx="5507738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pt-BR" sz="2000" b="1" spc="-10" dirty="0">
                <a:solidFill>
                  <a:srgbClr val="FF0000"/>
                </a:solidFill>
                <a:latin typeface="Arial"/>
                <a:cs typeface="Arial"/>
              </a:rPr>
              <a:t>Considerações Gerais sobre os elementos e parâmetros do </a:t>
            </a:r>
            <a:r>
              <a:rPr lang="pt-BR" sz="2000" b="1" spc="-5" dirty="0">
                <a:solidFill>
                  <a:srgbClr val="FF0000"/>
                </a:solidFill>
                <a:latin typeface="Arial"/>
                <a:cs typeface="Arial"/>
              </a:rPr>
              <a:t>Termo de Referência (contratação de bens e serviços ) Nova Lei de Licitações e Contratos  NLLC – nº</a:t>
            </a:r>
            <a:r>
              <a:rPr lang="pt-BR"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BR" sz="2000" b="1" spc="-5" dirty="0">
                <a:solidFill>
                  <a:srgbClr val="FF0000"/>
                </a:solidFill>
                <a:latin typeface="Arial"/>
                <a:cs typeface="Arial"/>
              </a:rPr>
              <a:t>14.133/2021 e Decreto 68.185/2023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12192000" cy="49366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rtlCol="0">
            <a:spAutoFit/>
          </a:bodyPr>
          <a:lstStyle/>
          <a:p>
            <a:pPr marL="355600" algn="ctr" defTabSz="884238">
              <a:lnSpc>
                <a:spcPct val="100000"/>
              </a:lnSpc>
              <a:spcBef>
                <a:spcPts val="95"/>
              </a:spcBef>
              <a:tabLst>
                <a:tab pos="11564938" algn="l"/>
              </a:tabLst>
            </a:pP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PADRONIZAÇÃO</a:t>
            </a: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5FF390D0-2928-F66D-85D1-9E86F84961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83" y="6384022"/>
            <a:ext cx="3048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10</a:t>
            </a:fld>
            <a:endParaRPr lang="pt-BR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7FA081E-3332-8C0D-C2EF-EEA2D912C3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1008071"/>
              </p:ext>
            </p:extLst>
          </p:nvPr>
        </p:nvGraphicFramePr>
        <p:xfrm>
          <a:off x="881502" y="679101"/>
          <a:ext cx="10820972" cy="4484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126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12192000" cy="53059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rtlCol="0">
            <a:spAutoFit/>
          </a:bodyPr>
          <a:lstStyle/>
          <a:p>
            <a:pPr marL="360000" algn="l" defTabSz="884238">
              <a:lnSpc>
                <a:spcPct val="100000"/>
              </a:lnSpc>
              <a:tabLst>
                <a:tab pos="11388725" algn="l"/>
              </a:tabLst>
            </a:pPr>
            <a:r>
              <a:rPr lang="pt-BR" sz="18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Lei 14.133/2021 (artigo 6º)</a:t>
            </a:r>
            <a:br>
              <a:rPr lang="pt-BR" sz="18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8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- compra: </a:t>
            </a:r>
            <a: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aquisição remunerada de bens para fornecimento de uma só vez ou parceladamente, considerada imediata aquela com prazo de entrega de até 30 (trinta) dias da ordem de fornecimento;</a:t>
            </a:r>
            <a:b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- serviço</a:t>
            </a:r>
            <a: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atividade ou conjunto de atividades destinadas a obter determinada utilidade, intelectual ou material, de interesse da Administração;</a:t>
            </a:r>
            <a:b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XIII - bens e serviços comuns</a:t>
            </a:r>
            <a: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aqueles cujos padrões de desempenho e qualidade podem ser objetivamente definidos pelo edital, por meio de especificações usuais de mercado;</a:t>
            </a:r>
            <a:br>
              <a:rPr lang="pt-BR" sz="11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- serviços e fornecimentos contínuos: </a:t>
            </a:r>
            <a: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contratados e compras realizadas pela Administração Pública para a manutenção da atividade administrativa, decorrentes de necessidades permanentes ou prolongadas;</a:t>
            </a:r>
            <a:b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 - </a:t>
            </a:r>
            <a:r>
              <a:rPr lang="pt-BR" sz="15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contínuos com regime de dedicação exclusiva de mão de obra</a:t>
            </a:r>
            <a: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aqueles cujo modelo de execução contratual exige, entre outros requisitos, que:</a:t>
            </a:r>
            <a:b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os empregados do contratado fiquem à disposição nas dependências do contratante para a prestação dos serviços;</a:t>
            </a:r>
            <a:b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o contratado não compartilhe os recursos humanos e materiais disponíveis de uma contratação para execução simultânea de outros contratos;</a:t>
            </a:r>
            <a:b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o contratado possibilite a fiscalização pelo contratante quanto à distribuição, controle e supervisão dos recursos humanos alocados aos seus contratos;</a:t>
            </a:r>
            <a:b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XVII - serviços não contínuos ou contratados por escopo</a:t>
            </a:r>
            <a: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aqueles que impõem ao contratado o dever de realizar a prestação de um serviço específico em período predeterminado, podendo ser prorrogado, desde que justificadamente, pelo prazo necessário à conclusão do objeto;</a:t>
            </a:r>
            <a:endParaRPr lang="pt-BR" sz="120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5FF390D0-2928-F66D-85D1-9E86F84961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83" y="6384022"/>
            <a:ext cx="3048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55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12192000" cy="509049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numCol="1" rtlCol="0">
            <a:spAutoFit/>
          </a:bodyPr>
          <a:lstStyle/>
          <a:p>
            <a:pPr marL="355600" algn="l">
              <a:lnSpc>
                <a:spcPct val="100000"/>
              </a:lnSpc>
              <a:spcBef>
                <a:spcPts val="95"/>
              </a:spcBef>
            </a:pP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67.608/2023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aplicação dos regulamentos federais, enquanto não houver normas estaduais.</a:t>
            </a:r>
            <a:br>
              <a:rPr lang="pt-B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Algumas normas federais importantes que podem auxiliar na elaboração (conteúdo) do TR de 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serviços comuns e aquisição</a:t>
            </a:r>
            <a:r>
              <a:rPr lang="pt-B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embora o Estado tenha regulamentado o tema pelo 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Estadual n. 68.185/2023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INSTRUÇÃO NORMATIVA SEGES/ME Nº 81, DE 25 DE NOVEMBRO DE 2022 (*)</a:t>
            </a: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 de Referência – TR, para a aquisição de bens e a contratação de serviços, no âmbito da administração pública federal direta, autárquica e fundacional, e sobre o Sistema TR digital)</a:t>
            </a:r>
            <a:b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INSTRUÇÃO NORMATIVA SEGES/ME Nº 98, DE 26 DE DEZEMBRO DE 2022</a:t>
            </a: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(Estabelece regras e diretrizes para o procedimento de contratação de serviços sob o regime de execução indireta de que dispõe </a:t>
            </a:r>
            <a:b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Lei nº 14.133, de 1º de abril de 2021, no âmbito da Administração Pública federal direta, autárquica e fundacional)</a:t>
            </a:r>
            <a:b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INSTRUÇÃO NORMATIVA Nº 5, DE 26 DE MAIO DE 2017 (Atualizada)</a:t>
            </a:r>
            <a:br>
              <a:rPr lang="pt-B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Dispõe sobre as regras e diretrizes do procedimento de contratação de serviços sob o regime de execução indireta no âmbito da Administração Pública federal direta, autárquica e fundacional)</a:t>
            </a:r>
            <a:b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5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1B0F8CB-C70B-DDA4-EF22-4AB6B3DAEA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0" y="6401499"/>
            <a:ext cx="344384" cy="296184"/>
          </a:xfrm>
        </p:spPr>
        <p:txBody>
          <a:bodyPr/>
          <a:lstStyle/>
          <a:p>
            <a:fld id="{B6F15528-21DE-4FAA-801E-634DDDAF4B2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723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12192000" cy="51674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numCol="1" rtlCol="0">
            <a:spAutoFit/>
          </a:bodyPr>
          <a:lstStyle/>
          <a:p>
            <a:pPr marL="355600" algn="l">
              <a:spcBef>
                <a:spcPts val="95"/>
              </a:spcBef>
            </a:pP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1B0F8CB-C70B-DDA4-EF22-4AB6B3DAEA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66676" y="6400800"/>
            <a:ext cx="352425" cy="304801"/>
          </a:xfrm>
        </p:spPr>
        <p:txBody>
          <a:bodyPr/>
          <a:lstStyle/>
          <a:p>
            <a:fld id="{B6F15528-21DE-4FAA-801E-634DDDAF4B2B}" type="slidenum">
              <a:rPr lang="pt-BR" smtClean="0"/>
              <a:t>13</a:t>
            </a:fld>
            <a:endParaRPr lang="pt-BR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95088BC4-3EA2-9627-05CF-B6446DA56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58168"/>
              </p:ext>
            </p:extLst>
          </p:nvPr>
        </p:nvGraphicFramePr>
        <p:xfrm>
          <a:off x="865909" y="997527"/>
          <a:ext cx="10460182" cy="404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8448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12192000" cy="52443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rtlCol="0">
            <a:spAutoFit/>
          </a:bodyPr>
          <a:lstStyle/>
          <a:p>
            <a:pPr marL="355600" algn="l">
              <a:lnSpc>
                <a:spcPct val="100000"/>
              </a:lnSpc>
              <a:spcBef>
                <a:spcPts val="95"/>
              </a:spcBef>
            </a:pP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br>
              <a:rPr lang="pt-BR" sz="2000"/>
            </a:b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45DB243-7A79-744C-0D74-55C867B4B3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-265098" y="6400800"/>
            <a:ext cx="530196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14</a:t>
            </a:fld>
            <a:endParaRPr lang="pt-BR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93D017E-5CB6-A5F6-4BC5-B1F93DD90348}"/>
              </a:ext>
            </a:extLst>
          </p:cNvPr>
          <p:cNvGraphicFramePr>
            <a:graphicFrameLocks noGrp="1"/>
          </p:cNvGraphicFramePr>
          <p:nvPr/>
        </p:nvGraphicFramePr>
        <p:xfrm>
          <a:off x="323272" y="747672"/>
          <a:ext cx="11545455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88001">
                  <a:extLst>
                    <a:ext uri="{9D8B030D-6E8A-4147-A177-3AD203B41FA5}">
                      <a16:colId xmlns:a16="http://schemas.microsoft.com/office/drawing/2014/main" val="2367689987"/>
                    </a:ext>
                  </a:extLst>
                </a:gridCol>
                <a:gridCol w="5957454">
                  <a:extLst>
                    <a:ext uri="{9D8B030D-6E8A-4147-A177-3AD203B41FA5}">
                      <a16:colId xmlns:a16="http://schemas.microsoft.com/office/drawing/2014/main" val="3804236196"/>
                    </a:ext>
                  </a:extLst>
                </a:gridCol>
              </a:tblGrid>
              <a:tr h="1202473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>
                        <a:solidFill>
                          <a:srgbClr val="C00000"/>
                        </a:solidFill>
                        <a:latin typeface="Arial M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  <a:p>
                      <a:endParaRPr lang="pt-BR" sz="1200" b="1" u="sng">
                        <a:solidFill>
                          <a:schemeClr val="bg1"/>
                        </a:solidFill>
                        <a:latin typeface="Arial MT"/>
                      </a:endParaRP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88335"/>
                  </a:ext>
                </a:extLst>
              </a:tr>
            </a:tbl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EDB7D27-72E6-AE61-7BC0-E34990A5E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8744073"/>
              </p:ext>
            </p:extLst>
          </p:nvPr>
        </p:nvGraphicFramePr>
        <p:xfrm>
          <a:off x="392940" y="1156416"/>
          <a:ext cx="5264727" cy="4073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15831CAE-BBF5-17A6-ADD4-DC73B439E432}"/>
              </a:ext>
            </a:extLst>
          </p:cNvPr>
          <p:cNvGraphicFramePr/>
          <p:nvPr/>
        </p:nvGraphicFramePr>
        <p:xfrm>
          <a:off x="6158279" y="1004904"/>
          <a:ext cx="5440218" cy="433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EE983D93-465F-57AD-29DF-2E410F816D5B}"/>
              </a:ext>
            </a:extLst>
          </p:cNvPr>
          <p:cNvSpPr/>
          <p:nvPr/>
        </p:nvSpPr>
        <p:spPr>
          <a:xfrm>
            <a:off x="3937064" y="792079"/>
            <a:ext cx="1790271" cy="758048"/>
          </a:xfrm>
          <a:prstGeom prst="ellipse">
            <a:avLst/>
          </a:prstGeom>
          <a:solidFill>
            <a:srgbClr val="3288A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i="1"/>
              <a:t>Itens obrigatórios. Para os demais, caso excluídos, deve haver justificativas.</a:t>
            </a:r>
          </a:p>
        </p:txBody>
      </p:sp>
    </p:spTree>
    <p:extLst>
      <p:ext uri="{BB962C8B-B14F-4D97-AF65-F5344CB8AC3E}">
        <p14:creationId xmlns:p14="http://schemas.microsoft.com/office/powerpoint/2010/main" val="273159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00607"/>
            <a:ext cx="12192000" cy="5321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rtlCol="0">
            <a:spAutoFit/>
          </a:bodyPr>
          <a:lstStyle/>
          <a:p>
            <a:pPr marL="714375" algn="l"/>
            <a:br>
              <a:rPr lang="pt-BR" sz="2000"/>
            </a:br>
            <a: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Indicações de alguns treinamentos gratuitos sobre NLLC:</a:t>
            </a:r>
            <a:br>
              <a:rPr lang="pt-BR" sz="2000">
                <a:solidFill>
                  <a:schemeClr val="tx1"/>
                </a:solidFill>
              </a:rPr>
            </a:br>
            <a:br>
              <a:rPr lang="pt-BR" sz="2000">
                <a:solidFill>
                  <a:srgbClr val="FF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Compras.sp.gov.br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Compras.sp (Capacitações) 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 PCA 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 ETP</a:t>
            </a:r>
            <a:b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 TR</a:t>
            </a:r>
            <a:b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Compras.sp (</a:t>
            </a:r>
            <a:r>
              <a:rPr lang="pt-BR" sz="1500" b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Webinares</a:t>
            </a: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Oficinas)</a:t>
            </a:r>
            <a:b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Compras.gov.</a:t>
            </a:r>
            <a:b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Escola Paulista de Contas Públicas</a:t>
            </a:r>
            <a:b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Escola Virtual do Governo Federal 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Escola Nacional de Administração Pública</a:t>
            </a:r>
            <a:b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Canais </a:t>
            </a:r>
            <a:r>
              <a:rPr lang="pt-BR"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150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ouTube: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Tribunal de Contas do Estado de São Paulo - TCE/SP: </a:t>
            </a:r>
            <a: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https://www.youtube.com/@escolapaulistadecontaspubl32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https://www.youtube.com/@escolapaulistadecontaspubl3279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Tribunal de Contas da União - TCU: </a:t>
            </a:r>
            <a: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https://www.youtube.com/@tcuofic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https://www.youtube.com/@TCUoficial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Escola de Governo de SP - EGESP: </a:t>
            </a:r>
            <a: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https://www.youtube.com/@escoladegovernos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https://www.youtube.com/@EscoladeGovernosp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Escola Paulista de Contas Públicas: </a:t>
            </a:r>
            <a: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https://www.youtube.com/@escolapaulistadecontaspubl327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https://www.youtube.com/@escolapaulistadecontaspubl3279</a:t>
            </a:r>
            <a:b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5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Secretaria de Gestão e Governo Digital: </a:t>
            </a:r>
            <a: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https://www.youtube.com/@govdigitalsp/strea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https://www.youtube.com/@govdigitalsp/streams</a:t>
            </a:r>
            <a:b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500" b="0" i="0" u="sng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91D07CF-0966-61F0-2C08-84724816F7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0" y="6383548"/>
            <a:ext cx="269147" cy="276999"/>
          </a:xfrm>
        </p:spPr>
        <p:txBody>
          <a:bodyPr/>
          <a:lstStyle/>
          <a:p>
            <a:fld id="{B6F15528-21DE-4FAA-801E-634DDDAF4B2B}" type="slidenum">
              <a:rPr lang="pt-BR" smtClean="0">
                <a:solidFill>
                  <a:schemeClr val="bg1">
                    <a:lumMod val="65000"/>
                  </a:schemeClr>
                </a:solidFill>
              </a:rPr>
              <a:t>15</a:t>
            </a:fld>
            <a:endParaRPr lang="pt-BR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1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12192000" cy="475194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rtlCol="0">
            <a:spAutoFit/>
          </a:bodyPr>
          <a:lstStyle/>
          <a:p>
            <a:pPr marL="355600" algn="l" defTabSz="884238">
              <a:spcBef>
                <a:spcPts val="95"/>
              </a:spcBef>
              <a:tabLst>
                <a:tab pos="11564938" algn="l"/>
              </a:tabLst>
            </a:pPr>
            <a:br>
              <a:rPr lang="pt-BR" sz="2000" dirty="0"/>
            </a:br>
            <a:br>
              <a:rPr lang="pt-BR" sz="2000" dirty="0"/>
            </a:br>
            <a:r>
              <a:rPr lang="pt-BR" sz="2000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Referências 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Cartilha Nova Lei de Licitações e Contratos – Tribunal de Contas do Estado de São Paulo</a:t>
            </a:r>
            <a:br>
              <a:rPr lang="pt-BR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pt-BR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Compras.sp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Estadual n. 68.185/2023</a:t>
            </a:r>
            <a:r>
              <a:rPr lang="pt-BR" sz="20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000" b="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NLLC – Lei 14.133/2021</a:t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dirty="0">
                <a:solidFill>
                  <a:schemeClr val="tx1"/>
                </a:solidFill>
              </a:rPr>
              <a:t>Justen Filho, Marçal. Comentários à Lei de Licitações e Contratações Administrativas: Lei 14.133/2021, SP., TRB, 2021.</a:t>
            </a:r>
            <a:br>
              <a:rPr lang="pt-BR" sz="2000" dirty="0">
                <a:solidFill>
                  <a:schemeClr val="tx1"/>
                </a:solidFill>
              </a:rPr>
            </a:br>
            <a:b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Obs.: </a:t>
            </a:r>
            <a:r>
              <a:rPr lang="pt-B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links podem eventualmente não corresponder às disposições explicadas, diante de alterações dos respectivos sites.</a:t>
            </a:r>
            <a:br>
              <a:rPr lang="pt-BR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FD52252-02C4-97A5-C0E3-4B7BE2E1ED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894" y="6400800"/>
            <a:ext cx="3048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64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FD52252-02C4-97A5-C0E3-4B7BE2E1ED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894" y="6400800"/>
            <a:ext cx="3048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17</a:t>
            </a:fld>
            <a:endParaRPr lang="pt-BR"/>
          </a:p>
        </p:txBody>
      </p:sp>
      <p:pic>
        <p:nvPicPr>
          <p:cNvPr id="5" name="Mídia Online 4" title="A importancia do trabalho em equipe">
            <a:hlinkClick r:id="" action="ppaction://media"/>
            <a:extLst>
              <a:ext uri="{FF2B5EF4-FFF2-40B4-BE49-F238E27FC236}">
                <a16:creationId xmlns:a16="http://schemas.microsoft.com/office/drawing/2014/main" id="{E48C7B4F-3B1D-F883-35CF-AFCD636D822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1774" y="304800"/>
            <a:ext cx="10528449" cy="5454488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8A3EB922-C9E9-57E7-3CCC-B3D7BD20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 união faz a força!</a:t>
            </a:r>
          </a:p>
        </p:txBody>
      </p:sp>
    </p:spTree>
    <p:extLst>
      <p:ext uri="{BB962C8B-B14F-4D97-AF65-F5344CB8AC3E}">
        <p14:creationId xmlns:p14="http://schemas.microsoft.com/office/powerpoint/2010/main" val="239156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616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71513" y="2735922"/>
            <a:ext cx="1435100" cy="346710"/>
          </a:xfrm>
          <a:custGeom>
            <a:avLst/>
            <a:gdLst/>
            <a:ahLst/>
            <a:cxnLst/>
            <a:rect l="l" t="t" r="r" b="b"/>
            <a:pathLst>
              <a:path w="1435100" h="346710">
                <a:moveTo>
                  <a:pt x="249440" y="118783"/>
                </a:moveTo>
                <a:lnTo>
                  <a:pt x="247573" y="94081"/>
                </a:lnTo>
                <a:lnTo>
                  <a:pt x="243420" y="77825"/>
                </a:lnTo>
                <a:lnTo>
                  <a:pt x="242036" y="72364"/>
                </a:lnTo>
                <a:lnTo>
                  <a:pt x="220065" y="37757"/>
                </a:lnTo>
                <a:lnTo>
                  <a:pt x="184188" y="16192"/>
                </a:lnTo>
                <a:lnTo>
                  <a:pt x="160185" y="10756"/>
                </a:lnTo>
                <a:lnTo>
                  <a:pt x="160185" y="118783"/>
                </a:lnTo>
                <a:lnTo>
                  <a:pt x="157276" y="136728"/>
                </a:lnTo>
                <a:lnTo>
                  <a:pt x="148526" y="149529"/>
                </a:lnTo>
                <a:lnTo>
                  <a:pt x="133870" y="157213"/>
                </a:lnTo>
                <a:lnTo>
                  <a:pt x="113284" y="159778"/>
                </a:lnTo>
                <a:lnTo>
                  <a:pt x="85077" y="159778"/>
                </a:lnTo>
                <a:lnTo>
                  <a:pt x="85077" y="77825"/>
                </a:lnTo>
                <a:lnTo>
                  <a:pt x="113284" y="77825"/>
                </a:lnTo>
                <a:lnTo>
                  <a:pt x="133870" y="80378"/>
                </a:lnTo>
                <a:lnTo>
                  <a:pt x="148526" y="88061"/>
                </a:lnTo>
                <a:lnTo>
                  <a:pt x="157276" y="100850"/>
                </a:lnTo>
                <a:lnTo>
                  <a:pt x="160185" y="118783"/>
                </a:lnTo>
                <a:lnTo>
                  <a:pt x="160185" y="10756"/>
                </a:lnTo>
                <a:lnTo>
                  <a:pt x="135470" y="9042"/>
                </a:lnTo>
                <a:lnTo>
                  <a:pt x="0" y="9042"/>
                </a:lnTo>
                <a:lnTo>
                  <a:pt x="0" y="337388"/>
                </a:lnTo>
                <a:lnTo>
                  <a:pt x="85077" y="337388"/>
                </a:lnTo>
                <a:lnTo>
                  <a:pt x="85077" y="228549"/>
                </a:lnTo>
                <a:lnTo>
                  <a:pt x="135470" y="228549"/>
                </a:lnTo>
                <a:lnTo>
                  <a:pt x="184188" y="221310"/>
                </a:lnTo>
                <a:lnTo>
                  <a:pt x="220065" y="199834"/>
                </a:lnTo>
                <a:lnTo>
                  <a:pt x="242036" y="165138"/>
                </a:lnTo>
                <a:lnTo>
                  <a:pt x="243395" y="159778"/>
                </a:lnTo>
                <a:lnTo>
                  <a:pt x="247573" y="143408"/>
                </a:lnTo>
                <a:lnTo>
                  <a:pt x="249440" y="118783"/>
                </a:lnTo>
                <a:close/>
              </a:path>
              <a:path w="1435100" h="346710">
                <a:moveTo>
                  <a:pt x="557123" y="337388"/>
                </a:moveTo>
                <a:lnTo>
                  <a:pt x="535368" y="280187"/>
                </a:lnTo>
                <a:lnTo>
                  <a:pt x="510730" y="215366"/>
                </a:lnTo>
                <a:lnTo>
                  <a:pt x="469163" y="106070"/>
                </a:lnTo>
                <a:lnTo>
                  <a:pt x="432282" y="9042"/>
                </a:lnTo>
                <a:lnTo>
                  <a:pt x="423951" y="9042"/>
                </a:lnTo>
                <a:lnTo>
                  <a:pt x="423951" y="215366"/>
                </a:lnTo>
                <a:lnTo>
                  <a:pt x="347687" y="215366"/>
                </a:lnTo>
                <a:lnTo>
                  <a:pt x="385838" y="106070"/>
                </a:lnTo>
                <a:lnTo>
                  <a:pt x="423951" y="215366"/>
                </a:lnTo>
                <a:lnTo>
                  <a:pt x="423951" y="9042"/>
                </a:lnTo>
                <a:lnTo>
                  <a:pt x="339356" y="9042"/>
                </a:lnTo>
                <a:lnTo>
                  <a:pt x="214515" y="337388"/>
                </a:lnTo>
                <a:lnTo>
                  <a:pt x="305371" y="337388"/>
                </a:lnTo>
                <a:lnTo>
                  <a:pt x="325031" y="280187"/>
                </a:lnTo>
                <a:lnTo>
                  <a:pt x="446608" y="280187"/>
                </a:lnTo>
                <a:lnTo>
                  <a:pt x="466267" y="337388"/>
                </a:lnTo>
                <a:lnTo>
                  <a:pt x="557123" y="337388"/>
                </a:lnTo>
                <a:close/>
              </a:path>
              <a:path w="1435100" h="346710">
                <a:moveTo>
                  <a:pt x="840308" y="9042"/>
                </a:moveTo>
                <a:lnTo>
                  <a:pt x="755713" y="9042"/>
                </a:lnTo>
                <a:lnTo>
                  <a:pt x="755713" y="187553"/>
                </a:lnTo>
                <a:lnTo>
                  <a:pt x="755624" y="194767"/>
                </a:lnTo>
                <a:lnTo>
                  <a:pt x="750328" y="237820"/>
                </a:lnTo>
                <a:lnTo>
                  <a:pt x="724357" y="267322"/>
                </a:lnTo>
                <a:lnTo>
                  <a:pt x="697890" y="271640"/>
                </a:lnTo>
                <a:lnTo>
                  <a:pt x="687793" y="271157"/>
                </a:lnTo>
                <a:lnTo>
                  <a:pt x="650760" y="249885"/>
                </a:lnTo>
                <a:lnTo>
                  <a:pt x="640588" y="209524"/>
                </a:lnTo>
                <a:lnTo>
                  <a:pt x="640118" y="187553"/>
                </a:lnTo>
                <a:lnTo>
                  <a:pt x="640118" y="9042"/>
                </a:lnTo>
                <a:lnTo>
                  <a:pt x="554812" y="9042"/>
                </a:lnTo>
                <a:lnTo>
                  <a:pt x="554812" y="199377"/>
                </a:lnTo>
                <a:lnTo>
                  <a:pt x="557022" y="235013"/>
                </a:lnTo>
                <a:lnTo>
                  <a:pt x="574713" y="290931"/>
                </a:lnTo>
                <a:lnTo>
                  <a:pt x="610031" y="326580"/>
                </a:lnTo>
                <a:lnTo>
                  <a:pt x="663867" y="344220"/>
                </a:lnTo>
                <a:lnTo>
                  <a:pt x="697890" y="346430"/>
                </a:lnTo>
                <a:lnTo>
                  <a:pt x="731799" y="344220"/>
                </a:lnTo>
                <a:lnTo>
                  <a:pt x="785545" y="326580"/>
                </a:lnTo>
                <a:lnTo>
                  <a:pt x="820699" y="290931"/>
                </a:lnTo>
                <a:lnTo>
                  <a:pt x="838136" y="235013"/>
                </a:lnTo>
                <a:lnTo>
                  <a:pt x="840308" y="199377"/>
                </a:lnTo>
                <a:lnTo>
                  <a:pt x="840308" y="9042"/>
                </a:lnTo>
                <a:close/>
              </a:path>
              <a:path w="1435100" h="346710">
                <a:moveTo>
                  <a:pt x="1066380" y="264883"/>
                </a:moveTo>
                <a:lnTo>
                  <a:pt x="964222" y="264883"/>
                </a:lnTo>
                <a:lnTo>
                  <a:pt x="964222" y="9410"/>
                </a:lnTo>
                <a:lnTo>
                  <a:pt x="879132" y="9410"/>
                </a:lnTo>
                <a:lnTo>
                  <a:pt x="879132" y="264883"/>
                </a:lnTo>
                <a:lnTo>
                  <a:pt x="879132" y="337337"/>
                </a:lnTo>
                <a:lnTo>
                  <a:pt x="1066380" y="337337"/>
                </a:lnTo>
                <a:lnTo>
                  <a:pt x="1066380" y="264883"/>
                </a:lnTo>
                <a:close/>
              </a:path>
              <a:path w="1435100" h="346710">
                <a:moveTo>
                  <a:pt x="1434871" y="173202"/>
                </a:moveTo>
                <a:lnTo>
                  <a:pt x="1427365" y="121145"/>
                </a:lnTo>
                <a:lnTo>
                  <a:pt x="1409687" y="82664"/>
                </a:lnTo>
                <a:lnTo>
                  <a:pt x="1383779" y="50012"/>
                </a:lnTo>
                <a:lnTo>
                  <a:pt x="1345869" y="22428"/>
                </a:lnTo>
                <a:lnTo>
                  <a:pt x="1345869" y="173202"/>
                </a:lnTo>
                <a:lnTo>
                  <a:pt x="1345399" y="182753"/>
                </a:lnTo>
                <a:lnTo>
                  <a:pt x="1329677" y="224828"/>
                </a:lnTo>
                <a:lnTo>
                  <a:pt x="1296835" y="253250"/>
                </a:lnTo>
                <a:lnTo>
                  <a:pt x="1253172" y="263766"/>
                </a:lnTo>
                <a:lnTo>
                  <a:pt x="1244028" y="263334"/>
                </a:lnTo>
                <a:lnTo>
                  <a:pt x="1202169" y="248843"/>
                </a:lnTo>
                <a:lnTo>
                  <a:pt x="1172552" y="217373"/>
                </a:lnTo>
                <a:lnTo>
                  <a:pt x="1161186" y="173202"/>
                </a:lnTo>
                <a:lnTo>
                  <a:pt x="1161618" y="163525"/>
                </a:lnTo>
                <a:lnTo>
                  <a:pt x="1177213" y="121602"/>
                </a:lnTo>
                <a:lnTo>
                  <a:pt x="1209725" y="93065"/>
                </a:lnTo>
                <a:lnTo>
                  <a:pt x="1253172" y="82664"/>
                </a:lnTo>
                <a:lnTo>
                  <a:pt x="1262405" y="83096"/>
                </a:lnTo>
                <a:lnTo>
                  <a:pt x="1304404" y="97485"/>
                </a:lnTo>
                <a:lnTo>
                  <a:pt x="1334439" y="129044"/>
                </a:lnTo>
                <a:lnTo>
                  <a:pt x="1345869" y="173202"/>
                </a:lnTo>
                <a:lnTo>
                  <a:pt x="1345869" y="22428"/>
                </a:lnTo>
                <a:lnTo>
                  <a:pt x="1309141" y="7429"/>
                </a:lnTo>
                <a:lnTo>
                  <a:pt x="1253172" y="0"/>
                </a:lnTo>
                <a:lnTo>
                  <a:pt x="1233665" y="825"/>
                </a:lnTo>
                <a:lnTo>
                  <a:pt x="1180134" y="13208"/>
                </a:lnTo>
                <a:lnTo>
                  <a:pt x="1135354" y="38849"/>
                </a:lnTo>
                <a:lnTo>
                  <a:pt x="1101585" y="75488"/>
                </a:lnTo>
                <a:lnTo>
                  <a:pt x="1079639" y="121145"/>
                </a:lnTo>
                <a:lnTo>
                  <a:pt x="1071930" y="173202"/>
                </a:lnTo>
                <a:lnTo>
                  <a:pt x="1072794" y="191135"/>
                </a:lnTo>
                <a:lnTo>
                  <a:pt x="1085583" y="241300"/>
                </a:lnTo>
                <a:lnTo>
                  <a:pt x="1111516" y="284111"/>
                </a:lnTo>
                <a:lnTo>
                  <a:pt x="1149121" y="317411"/>
                </a:lnTo>
                <a:lnTo>
                  <a:pt x="1197165" y="339001"/>
                </a:lnTo>
                <a:lnTo>
                  <a:pt x="1253172" y="346430"/>
                </a:lnTo>
                <a:lnTo>
                  <a:pt x="1272578" y="345605"/>
                </a:lnTo>
                <a:lnTo>
                  <a:pt x="1326210" y="333222"/>
                </a:lnTo>
                <a:lnTo>
                  <a:pt x="1371219" y="307555"/>
                </a:lnTo>
                <a:lnTo>
                  <a:pt x="1405305" y="270852"/>
                </a:lnTo>
                <a:lnTo>
                  <a:pt x="1427365" y="225183"/>
                </a:lnTo>
                <a:lnTo>
                  <a:pt x="1434045" y="191135"/>
                </a:lnTo>
                <a:lnTo>
                  <a:pt x="1434871" y="173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2053" y="2640291"/>
            <a:ext cx="927735" cy="442595"/>
          </a:xfrm>
          <a:custGeom>
            <a:avLst/>
            <a:gdLst/>
            <a:ahLst/>
            <a:cxnLst/>
            <a:rect l="l" t="t" r="r" b="b"/>
            <a:pathLst>
              <a:path w="927734" h="442594">
                <a:moveTo>
                  <a:pt x="242036" y="330657"/>
                </a:moveTo>
                <a:lnTo>
                  <a:pt x="231114" y="282498"/>
                </a:lnTo>
                <a:lnTo>
                  <a:pt x="197662" y="248932"/>
                </a:lnTo>
                <a:lnTo>
                  <a:pt x="161607" y="232714"/>
                </a:lnTo>
                <a:lnTo>
                  <a:pt x="140563" y="226237"/>
                </a:lnTo>
                <a:lnTo>
                  <a:pt x="133375" y="224142"/>
                </a:lnTo>
                <a:lnTo>
                  <a:pt x="107734" y="209105"/>
                </a:lnTo>
                <a:lnTo>
                  <a:pt x="104254" y="205397"/>
                </a:lnTo>
                <a:lnTo>
                  <a:pt x="102400" y="200520"/>
                </a:lnTo>
                <a:lnTo>
                  <a:pt x="102400" y="186410"/>
                </a:lnTo>
                <a:lnTo>
                  <a:pt x="139852" y="166509"/>
                </a:lnTo>
                <a:lnTo>
                  <a:pt x="146354" y="166852"/>
                </a:lnTo>
                <a:lnTo>
                  <a:pt x="187706" y="183388"/>
                </a:lnTo>
                <a:lnTo>
                  <a:pt x="194640" y="188734"/>
                </a:lnTo>
                <a:lnTo>
                  <a:pt x="228384" y="122021"/>
                </a:lnTo>
                <a:lnTo>
                  <a:pt x="190728" y="106070"/>
                </a:lnTo>
                <a:lnTo>
                  <a:pt x="151676" y="97243"/>
                </a:lnTo>
                <a:lnTo>
                  <a:pt x="126695" y="95631"/>
                </a:lnTo>
                <a:lnTo>
                  <a:pt x="113982" y="96113"/>
                </a:lnTo>
                <a:lnTo>
                  <a:pt x="69494" y="107657"/>
                </a:lnTo>
                <a:lnTo>
                  <a:pt x="37058" y="132740"/>
                </a:lnTo>
                <a:lnTo>
                  <a:pt x="17907" y="169519"/>
                </a:lnTo>
                <a:lnTo>
                  <a:pt x="13398" y="203542"/>
                </a:lnTo>
                <a:lnTo>
                  <a:pt x="13881" y="215176"/>
                </a:lnTo>
                <a:lnTo>
                  <a:pt x="29768" y="258229"/>
                </a:lnTo>
                <a:lnTo>
                  <a:pt x="61506" y="283502"/>
                </a:lnTo>
                <a:lnTo>
                  <a:pt x="101485" y="298500"/>
                </a:lnTo>
                <a:lnTo>
                  <a:pt x="110972" y="301485"/>
                </a:lnTo>
                <a:lnTo>
                  <a:pt x="125298" y="307047"/>
                </a:lnTo>
                <a:lnTo>
                  <a:pt x="149796" y="325564"/>
                </a:lnTo>
                <a:lnTo>
                  <a:pt x="151650" y="329272"/>
                </a:lnTo>
                <a:lnTo>
                  <a:pt x="152361" y="333438"/>
                </a:lnTo>
                <a:lnTo>
                  <a:pt x="152361" y="346646"/>
                </a:lnTo>
                <a:lnTo>
                  <a:pt x="120942" y="369201"/>
                </a:lnTo>
                <a:lnTo>
                  <a:pt x="111188" y="369798"/>
                </a:lnTo>
                <a:lnTo>
                  <a:pt x="102006" y="369277"/>
                </a:lnTo>
                <a:lnTo>
                  <a:pt x="64833" y="356768"/>
                </a:lnTo>
                <a:lnTo>
                  <a:pt x="36296" y="336219"/>
                </a:lnTo>
                <a:lnTo>
                  <a:pt x="0" y="404990"/>
                </a:lnTo>
                <a:lnTo>
                  <a:pt x="26962" y="421233"/>
                </a:lnTo>
                <a:lnTo>
                  <a:pt x="55143" y="432816"/>
                </a:lnTo>
                <a:lnTo>
                  <a:pt x="84531" y="439750"/>
                </a:lnTo>
                <a:lnTo>
                  <a:pt x="115138" y="442061"/>
                </a:lnTo>
                <a:lnTo>
                  <a:pt x="129692" y="441540"/>
                </a:lnTo>
                <a:lnTo>
                  <a:pt x="168757" y="433946"/>
                </a:lnTo>
                <a:lnTo>
                  <a:pt x="208762" y="411467"/>
                </a:lnTo>
                <a:lnTo>
                  <a:pt x="233476" y="376288"/>
                </a:lnTo>
                <a:lnTo>
                  <a:pt x="241477" y="342900"/>
                </a:lnTo>
                <a:lnTo>
                  <a:pt x="242036" y="330657"/>
                </a:lnTo>
                <a:close/>
              </a:path>
              <a:path w="927734" h="442594">
                <a:moveTo>
                  <a:pt x="507873" y="0"/>
                </a:moveTo>
                <a:lnTo>
                  <a:pt x="464883" y="0"/>
                </a:lnTo>
                <a:lnTo>
                  <a:pt x="461899" y="7632"/>
                </a:lnTo>
                <a:lnTo>
                  <a:pt x="457784" y="13144"/>
                </a:lnTo>
                <a:lnTo>
                  <a:pt x="452551" y="16484"/>
                </a:lnTo>
                <a:lnTo>
                  <a:pt x="446176" y="17602"/>
                </a:lnTo>
                <a:lnTo>
                  <a:pt x="442480" y="17602"/>
                </a:lnTo>
                <a:lnTo>
                  <a:pt x="437362" y="16675"/>
                </a:lnTo>
                <a:lnTo>
                  <a:pt x="431139" y="15036"/>
                </a:lnTo>
                <a:lnTo>
                  <a:pt x="424878" y="13182"/>
                </a:lnTo>
                <a:lnTo>
                  <a:pt x="418198" y="11328"/>
                </a:lnTo>
                <a:lnTo>
                  <a:pt x="380961" y="1397"/>
                </a:lnTo>
                <a:lnTo>
                  <a:pt x="374027" y="469"/>
                </a:lnTo>
                <a:lnTo>
                  <a:pt x="368020" y="469"/>
                </a:lnTo>
                <a:lnTo>
                  <a:pt x="330123" y="19202"/>
                </a:lnTo>
                <a:lnTo>
                  <a:pt x="316268" y="55067"/>
                </a:lnTo>
                <a:lnTo>
                  <a:pt x="315328" y="70383"/>
                </a:lnTo>
                <a:lnTo>
                  <a:pt x="356247" y="70383"/>
                </a:lnTo>
                <a:lnTo>
                  <a:pt x="358317" y="62979"/>
                </a:lnTo>
                <a:lnTo>
                  <a:pt x="360413" y="58343"/>
                </a:lnTo>
                <a:lnTo>
                  <a:pt x="362724" y="56032"/>
                </a:lnTo>
                <a:lnTo>
                  <a:pt x="365036" y="53505"/>
                </a:lnTo>
                <a:lnTo>
                  <a:pt x="367804" y="52324"/>
                </a:lnTo>
                <a:lnTo>
                  <a:pt x="374738" y="52324"/>
                </a:lnTo>
                <a:lnTo>
                  <a:pt x="379361" y="53505"/>
                </a:lnTo>
                <a:lnTo>
                  <a:pt x="396684" y="59270"/>
                </a:lnTo>
                <a:lnTo>
                  <a:pt x="410552" y="63436"/>
                </a:lnTo>
                <a:lnTo>
                  <a:pt x="417944" y="65532"/>
                </a:lnTo>
                <a:lnTo>
                  <a:pt x="433666" y="69240"/>
                </a:lnTo>
                <a:lnTo>
                  <a:pt x="441553" y="70383"/>
                </a:lnTo>
                <a:lnTo>
                  <a:pt x="449630" y="70383"/>
                </a:lnTo>
                <a:lnTo>
                  <a:pt x="488924" y="54635"/>
                </a:lnTo>
                <a:lnTo>
                  <a:pt x="505104" y="18021"/>
                </a:lnTo>
                <a:lnTo>
                  <a:pt x="505167" y="17602"/>
                </a:lnTo>
                <a:lnTo>
                  <a:pt x="507873" y="0"/>
                </a:lnTo>
                <a:close/>
              </a:path>
              <a:path w="927734" h="442594">
                <a:moveTo>
                  <a:pt x="581863" y="433019"/>
                </a:moveTo>
                <a:lnTo>
                  <a:pt x="560120" y="375818"/>
                </a:lnTo>
                <a:lnTo>
                  <a:pt x="535470" y="310997"/>
                </a:lnTo>
                <a:lnTo>
                  <a:pt x="493915" y="201701"/>
                </a:lnTo>
                <a:lnTo>
                  <a:pt x="457022" y="104673"/>
                </a:lnTo>
                <a:lnTo>
                  <a:pt x="448957" y="104673"/>
                </a:lnTo>
                <a:lnTo>
                  <a:pt x="448957" y="310997"/>
                </a:lnTo>
                <a:lnTo>
                  <a:pt x="372427" y="310997"/>
                </a:lnTo>
                <a:lnTo>
                  <a:pt x="410552" y="201701"/>
                </a:lnTo>
                <a:lnTo>
                  <a:pt x="448957" y="310997"/>
                </a:lnTo>
                <a:lnTo>
                  <a:pt x="448957" y="104673"/>
                </a:lnTo>
                <a:lnTo>
                  <a:pt x="364109" y="104673"/>
                </a:lnTo>
                <a:lnTo>
                  <a:pt x="239268" y="433019"/>
                </a:lnTo>
                <a:lnTo>
                  <a:pt x="330123" y="433019"/>
                </a:lnTo>
                <a:lnTo>
                  <a:pt x="349783" y="375818"/>
                </a:lnTo>
                <a:lnTo>
                  <a:pt x="471360" y="375818"/>
                </a:lnTo>
                <a:lnTo>
                  <a:pt x="491020" y="433019"/>
                </a:lnTo>
                <a:lnTo>
                  <a:pt x="581863" y="433019"/>
                </a:lnTo>
                <a:close/>
              </a:path>
              <a:path w="927734" h="442594">
                <a:moveTo>
                  <a:pt x="927671" y="268833"/>
                </a:moveTo>
                <a:lnTo>
                  <a:pt x="920178" y="216776"/>
                </a:lnTo>
                <a:lnTo>
                  <a:pt x="902512" y="178295"/>
                </a:lnTo>
                <a:lnTo>
                  <a:pt x="876617" y="145643"/>
                </a:lnTo>
                <a:lnTo>
                  <a:pt x="838708" y="118071"/>
                </a:lnTo>
                <a:lnTo>
                  <a:pt x="838708" y="268833"/>
                </a:lnTo>
                <a:lnTo>
                  <a:pt x="838225" y="278384"/>
                </a:lnTo>
                <a:lnTo>
                  <a:pt x="822540" y="320459"/>
                </a:lnTo>
                <a:lnTo>
                  <a:pt x="789698" y="348881"/>
                </a:lnTo>
                <a:lnTo>
                  <a:pt x="746010" y="359397"/>
                </a:lnTo>
                <a:lnTo>
                  <a:pt x="736866" y="358965"/>
                </a:lnTo>
                <a:lnTo>
                  <a:pt x="694994" y="344474"/>
                </a:lnTo>
                <a:lnTo>
                  <a:pt x="665365" y="313004"/>
                </a:lnTo>
                <a:lnTo>
                  <a:pt x="653986" y="268833"/>
                </a:lnTo>
                <a:lnTo>
                  <a:pt x="654456" y="259156"/>
                </a:lnTo>
                <a:lnTo>
                  <a:pt x="670026" y="217233"/>
                </a:lnTo>
                <a:lnTo>
                  <a:pt x="702564" y="188696"/>
                </a:lnTo>
                <a:lnTo>
                  <a:pt x="746010" y="178295"/>
                </a:lnTo>
                <a:lnTo>
                  <a:pt x="755243" y="178727"/>
                </a:lnTo>
                <a:lnTo>
                  <a:pt x="797344" y="193116"/>
                </a:lnTo>
                <a:lnTo>
                  <a:pt x="827265" y="224675"/>
                </a:lnTo>
                <a:lnTo>
                  <a:pt x="838708" y="268833"/>
                </a:lnTo>
                <a:lnTo>
                  <a:pt x="838708" y="118071"/>
                </a:lnTo>
                <a:lnTo>
                  <a:pt x="801979" y="103060"/>
                </a:lnTo>
                <a:lnTo>
                  <a:pt x="746010" y="95631"/>
                </a:lnTo>
                <a:lnTo>
                  <a:pt x="726490" y="96456"/>
                </a:lnTo>
                <a:lnTo>
                  <a:pt x="672934" y="108839"/>
                </a:lnTo>
                <a:lnTo>
                  <a:pt x="628167" y="134480"/>
                </a:lnTo>
                <a:lnTo>
                  <a:pt x="594487" y="171119"/>
                </a:lnTo>
                <a:lnTo>
                  <a:pt x="572465" y="216776"/>
                </a:lnTo>
                <a:lnTo>
                  <a:pt x="564769" y="268833"/>
                </a:lnTo>
                <a:lnTo>
                  <a:pt x="565632" y="286766"/>
                </a:lnTo>
                <a:lnTo>
                  <a:pt x="578383" y="336931"/>
                </a:lnTo>
                <a:lnTo>
                  <a:pt x="604431" y="379742"/>
                </a:lnTo>
                <a:lnTo>
                  <a:pt x="641934" y="413042"/>
                </a:lnTo>
                <a:lnTo>
                  <a:pt x="689978" y="434632"/>
                </a:lnTo>
                <a:lnTo>
                  <a:pt x="746010" y="442061"/>
                </a:lnTo>
                <a:lnTo>
                  <a:pt x="765416" y="441236"/>
                </a:lnTo>
                <a:lnTo>
                  <a:pt x="819048" y="428853"/>
                </a:lnTo>
                <a:lnTo>
                  <a:pt x="864031" y="403186"/>
                </a:lnTo>
                <a:lnTo>
                  <a:pt x="898131" y="366483"/>
                </a:lnTo>
                <a:lnTo>
                  <a:pt x="920178" y="320814"/>
                </a:lnTo>
                <a:lnTo>
                  <a:pt x="926846" y="286766"/>
                </a:lnTo>
                <a:lnTo>
                  <a:pt x="927671" y="2688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821302" y="3392635"/>
            <a:ext cx="414020" cy="182880"/>
            <a:chOff x="5821302" y="3392635"/>
            <a:chExt cx="414020" cy="1828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1302" y="3428991"/>
              <a:ext cx="92700" cy="1463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5975" y="3392635"/>
              <a:ext cx="134088" cy="179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0866" y="3428991"/>
              <a:ext cx="144011" cy="14611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343048" y="3428991"/>
            <a:ext cx="636270" cy="146685"/>
            <a:chOff x="6343048" y="3428991"/>
            <a:chExt cx="636270" cy="14668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3048" y="3428991"/>
              <a:ext cx="227497" cy="1426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7573" y="3432463"/>
              <a:ext cx="108201" cy="14264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45059" y="3432949"/>
              <a:ext cx="69215" cy="139065"/>
            </a:xfrm>
            <a:custGeom>
              <a:avLst/>
              <a:gdLst/>
              <a:ahLst/>
              <a:cxnLst/>
              <a:rect l="l" t="t" r="r" b="b"/>
              <a:pathLst>
                <a:path w="69215" h="139064">
                  <a:moveTo>
                    <a:pt x="68668" y="115671"/>
                  </a:moveTo>
                  <a:lnTo>
                    <a:pt x="28448" y="115671"/>
                  </a:lnTo>
                  <a:lnTo>
                    <a:pt x="28448" y="0"/>
                  </a:lnTo>
                  <a:lnTo>
                    <a:pt x="0" y="0"/>
                  </a:lnTo>
                  <a:lnTo>
                    <a:pt x="0" y="115671"/>
                  </a:lnTo>
                  <a:lnTo>
                    <a:pt x="0" y="138544"/>
                  </a:lnTo>
                  <a:lnTo>
                    <a:pt x="68668" y="138544"/>
                  </a:lnTo>
                  <a:lnTo>
                    <a:pt x="68668" y="1156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34994" y="3428991"/>
              <a:ext cx="144011" cy="14611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080952" y="3392635"/>
            <a:ext cx="414020" cy="182880"/>
            <a:chOff x="7080952" y="3392635"/>
            <a:chExt cx="414020" cy="18288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80952" y="3428991"/>
              <a:ext cx="92700" cy="14634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95625" y="3392635"/>
              <a:ext cx="134088" cy="1790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50516" y="3428991"/>
              <a:ext cx="144227" cy="146117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7592313" y="3428991"/>
            <a:ext cx="688340" cy="146685"/>
            <a:chOff x="7592313" y="3428991"/>
            <a:chExt cx="688340" cy="146685"/>
          </a:xfrm>
        </p:grpSpPr>
        <p:sp>
          <p:nvSpPr>
            <p:cNvPr id="19" name="object 19"/>
            <p:cNvSpPr/>
            <p:nvPr/>
          </p:nvSpPr>
          <p:spPr>
            <a:xfrm>
              <a:off x="7592301" y="3432949"/>
              <a:ext cx="87630" cy="139065"/>
            </a:xfrm>
            <a:custGeom>
              <a:avLst/>
              <a:gdLst/>
              <a:ahLst/>
              <a:cxnLst/>
              <a:rect l="l" t="t" r="r" b="b"/>
              <a:pathLst>
                <a:path w="87629" h="139064">
                  <a:moveTo>
                    <a:pt x="87160" y="0"/>
                  </a:moveTo>
                  <a:lnTo>
                    <a:pt x="0" y="0"/>
                  </a:lnTo>
                  <a:lnTo>
                    <a:pt x="0" y="22885"/>
                  </a:lnTo>
                  <a:lnTo>
                    <a:pt x="29349" y="22885"/>
                  </a:lnTo>
                  <a:lnTo>
                    <a:pt x="29349" y="138544"/>
                  </a:lnTo>
                  <a:lnTo>
                    <a:pt x="57785" y="138544"/>
                  </a:lnTo>
                  <a:lnTo>
                    <a:pt x="57785" y="22885"/>
                  </a:lnTo>
                  <a:lnTo>
                    <a:pt x="87160" y="22885"/>
                  </a:lnTo>
                  <a:lnTo>
                    <a:pt x="87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02117" y="3428991"/>
              <a:ext cx="144011" cy="14611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879196" y="3432463"/>
              <a:ext cx="110944" cy="13917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16274" y="3428991"/>
              <a:ext cx="144011" cy="14611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87345" y="3428991"/>
              <a:ext cx="92700" cy="146349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3901440" y="2745426"/>
            <a:ext cx="824865" cy="826135"/>
          </a:xfrm>
          <a:custGeom>
            <a:avLst/>
            <a:gdLst/>
            <a:ahLst/>
            <a:cxnLst/>
            <a:rect l="l" t="t" r="r" b="b"/>
            <a:pathLst>
              <a:path w="824864" h="826135">
                <a:moveTo>
                  <a:pt x="618391" y="413101"/>
                </a:moveTo>
                <a:lnTo>
                  <a:pt x="0" y="413101"/>
                </a:lnTo>
                <a:lnTo>
                  <a:pt x="0" y="825977"/>
                </a:lnTo>
                <a:lnTo>
                  <a:pt x="618391" y="825977"/>
                </a:lnTo>
                <a:lnTo>
                  <a:pt x="665697" y="820526"/>
                </a:lnTo>
                <a:lnTo>
                  <a:pt x="709110" y="804997"/>
                </a:lnTo>
                <a:lnTo>
                  <a:pt x="747395" y="780625"/>
                </a:lnTo>
                <a:lnTo>
                  <a:pt x="779319" y="748646"/>
                </a:lnTo>
                <a:lnTo>
                  <a:pt x="803649" y="710295"/>
                </a:lnTo>
                <a:lnTo>
                  <a:pt x="819152" y="666809"/>
                </a:lnTo>
                <a:lnTo>
                  <a:pt x="824594" y="619421"/>
                </a:lnTo>
                <a:lnTo>
                  <a:pt x="819152" y="572118"/>
                </a:lnTo>
                <a:lnTo>
                  <a:pt x="803649" y="528693"/>
                </a:lnTo>
                <a:lnTo>
                  <a:pt x="779319" y="490385"/>
                </a:lnTo>
                <a:lnTo>
                  <a:pt x="747395" y="458432"/>
                </a:lnTo>
                <a:lnTo>
                  <a:pt x="709110" y="434075"/>
                </a:lnTo>
                <a:lnTo>
                  <a:pt x="665697" y="418551"/>
                </a:lnTo>
                <a:lnTo>
                  <a:pt x="618391" y="413101"/>
                </a:lnTo>
                <a:close/>
              </a:path>
              <a:path w="824864" h="826135">
                <a:moveTo>
                  <a:pt x="824594" y="0"/>
                </a:moveTo>
                <a:lnTo>
                  <a:pt x="205974" y="0"/>
                </a:lnTo>
                <a:lnTo>
                  <a:pt x="158752" y="5450"/>
                </a:lnTo>
                <a:lnTo>
                  <a:pt x="115400" y="20978"/>
                </a:lnTo>
                <a:lnTo>
                  <a:pt x="77156" y="45347"/>
                </a:lnTo>
                <a:lnTo>
                  <a:pt x="45256" y="77323"/>
                </a:lnTo>
                <a:lnTo>
                  <a:pt x="20938" y="115670"/>
                </a:lnTo>
                <a:lnTo>
                  <a:pt x="5440" y="159152"/>
                </a:lnTo>
                <a:lnTo>
                  <a:pt x="0" y="206535"/>
                </a:lnTo>
                <a:lnTo>
                  <a:pt x="5440" y="253851"/>
                </a:lnTo>
                <a:lnTo>
                  <a:pt x="20938" y="297312"/>
                </a:lnTo>
                <a:lnTo>
                  <a:pt x="45256" y="335668"/>
                </a:lnTo>
                <a:lnTo>
                  <a:pt x="77156" y="367674"/>
                </a:lnTo>
                <a:lnTo>
                  <a:pt x="115400" y="392079"/>
                </a:lnTo>
                <a:lnTo>
                  <a:pt x="158752" y="407638"/>
                </a:lnTo>
                <a:lnTo>
                  <a:pt x="205974" y="413101"/>
                </a:lnTo>
                <a:lnTo>
                  <a:pt x="824594" y="413101"/>
                </a:lnTo>
                <a:lnTo>
                  <a:pt x="82459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829119" y="2745426"/>
            <a:ext cx="824865" cy="826135"/>
          </a:xfrm>
          <a:custGeom>
            <a:avLst/>
            <a:gdLst/>
            <a:ahLst/>
            <a:cxnLst/>
            <a:rect l="l" t="t" r="r" b="b"/>
            <a:pathLst>
              <a:path w="824864" h="826135">
                <a:moveTo>
                  <a:pt x="618607" y="0"/>
                </a:moveTo>
                <a:lnTo>
                  <a:pt x="103116" y="0"/>
                </a:lnTo>
                <a:lnTo>
                  <a:pt x="63004" y="8089"/>
                </a:lnTo>
                <a:lnTo>
                  <a:pt x="30224" y="30177"/>
                </a:lnTo>
                <a:lnTo>
                  <a:pt x="8111" y="62988"/>
                </a:lnTo>
                <a:lnTo>
                  <a:pt x="0" y="103252"/>
                </a:lnTo>
                <a:lnTo>
                  <a:pt x="0" y="825977"/>
                </a:lnTo>
                <a:lnTo>
                  <a:pt x="412404" y="619421"/>
                </a:lnTo>
                <a:lnTo>
                  <a:pt x="618607" y="619421"/>
                </a:lnTo>
                <a:lnTo>
                  <a:pt x="665913" y="613971"/>
                </a:lnTo>
                <a:lnTo>
                  <a:pt x="709325" y="598446"/>
                </a:lnTo>
                <a:lnTo>
                  <a:pt x="747611" y="574087"/>
                </a:lnTo>
                <a:lnTo>
                  <a:pt x="779535" y="542134"/>
                </a:lnTo>
                <a:lnTo>
                  <a:pt x="803865" y="503825"/>
                </a:lnTo>
                <a:lnTo>
                  <a:pt x="819368" y="460401"/>
                </a:lnTo>
                <a:lnTo>
                  <a:pt x="824809" y="413101"/>
                </a:lnTo>
                <a:lnTo>
                  <a:pt x="824809" y="206535"/>
                </a:lnTo>
                <a:lnTo>
                  <a:pt x="819368" y="159152"/>
                </a:lnTo>
                <a:lnTo>
                  <a:pt x="803865" y="115670"/>
                </a:lnTo>
                <a:lnTo>
                  <a:pt x="779535" y="77323"/>
                </a:lnTo>
                <a:lnTo>
                  <a:pt x="747611" y="45347"/>
                </a:lnTo>
                <a:lnTo>
                  <a:pt x="709325" y="20978"/>
                </a:lnTo>
                <a:lnTo>
                  <a:pt x="665913" y="5450"/>
                </a:lnTo>
                <a:lnTo>
                  <a:pt x="618607" y="0"/>
                </a:lnTo>
                <a:close/>
              </a:path>
            </a:pathLst>
          </a:custGeom>
          <a:solidFill>
            <a:srgbClr val="EC1C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5808820" y="3153651"/>
            <a:ext cx="1128395" cy="159385"/>
            <a:chOff x="5808820" y="3153651"/>
            <a:chExt cx="1128395" cy="159385"/>
          </a:xfrm>
        </p:grpSpPr>
        <p:sp>
          <p:nvSpPr>
            <p:cNvPr id="27" name="object 27"/>
            <p:cNvSpPr/>
            <p:nvPr/>
          </p:nvSpPr>
          <p:spPr>
            <a:xfrm>
              <a:off x="5808815" y="3153663"/>
              <a:ext cx="614045" cy="159385"/>
            </a:xfrm>
            <a:custGeom>
              <a:avLst/>
              <a:gdLst/>
              <a:ahLst/>
              <a:cxnLst/>
              <a:rect l="l" t="t" r="r" b="b"/>
              <a:pathLst>
                <a:path w="614045" h="159385">
                  <a:moveTo>
                    <a:pt x="159054" y="70866"/>
                  </a:moveTo>
                  <a:lnTo>
                    <a:pt x="80683" y="70866"/>
                  </a:lnTo>
                  <a:lnTo>
                    <a:pt x="80683" y="101206"/>
                  </a:lnTo>
                  <a:lnTo>
                    <a:pt x="112826" y="101206"/>
                  </a:lnTo>
                  <a:lnTo>
                    <a:pt x="109588" y="112483"/>
                  </a:lnTo>
                  <a:lnTo>
                    <a:pt x="102781" y="120586"/>
                  </a:lnTo>
                  <a:lnTo>
                    <a:pt x="93078" y="125488"/>
                  </a:lnTo>
                  <a:lnTo>
                    <a:pt x="81140" y="127127"/>
                  </a:lnTo>
                  <a:lnTo>
                    <a:pt x="63842" y="123075"/>
                  </a:lnTo>
                  <a:lnTo>
                    <a:pt x="51244" y="112433"/>
                  </a:lnTo>
                  <a:lnTo>
                    <a:pt x="43535" y="97434"/>
                  </a:lnTo>
                  <a:lnTo>
                    <a:pt x="40919" y="80340"/>
                  </a:lnTo>
                  <a:lnTo>
                    <a:pt x="43459" y="63436"/>
                  </a:lnTo>
                  <a:lnTo>
                    <a:pt x="50990" y="48348"/>
                  </a:lnTo>
                  <a:lnTo>
                    <a:pt x="63360" y="37515"/>
                  </a:lnTo>
                  <a:lnTo>
                    <a:pt x="80467" y="33362"/>
                  </a:lnTo>
                  <a:lnTo>
                    <a:pt x="91528" y="35064"/>
                  </a:lnTo>
                  <a:lnTo>
                    <a:pt x="100774" y="39890"/>
                  </a:lnTo>
                  <a:lnTo>
                    <a:pt x="108064" y="47409"/>
                  </a:lnTo>
                  <a:lnTo>
                    <a:pt x="113284" y="57188"/>
                  </a:lnTo>
                  <a:lnTo>
                    <a:pt x="150723" y="41694"/>
                  </a:lnTo>
                  <a:lnTo>
                    <a:pt x="138861" y="23444"/>
                  </a:lnTo>
                  <a:lnTo>
                    <a:pt x="123266" y="10414"/>
                  </a:lnTo>
                  <a:lnTo>
                    <a:pt x="104305" y="2603"/>
                  </a:lnTo>
                  <a:lnTo>
                    <a:pt x="82308" y="0"/>
                  </a:lnTo>
                  <a:lnTo>
                    <a:pt x="48768" y="5702"/>
                  </a:lnTo>
                  <a:lnTo>
                    <a:pt x="22771" y="21907"/>
                  </a:lnTo>
                  <a:lnTo>
                    <a:pt x="5969" y="47180"/>
                  </a:lnTo>
                  <a:lnTo>
                    <a:pt x="0" y="80124"/>
                  </a:lnTo>
                  <a:lnTo>
                    <a:pt x="5943" y="112255"/>
                  </a:lnTo>
                  <a:lnTo>
                    <a:pt x="22593" y="137121"/>
                  </a:lnTo>
                  <a:lnTo>
                    <a:pt x="48183" y="153162"/>
                  </a:lnTo>
                  <a:lnTo>
                    <a:pt x="80924" y="158851"/>
                  </a:lnTo>
                  <a:lnTo>
                    <a:pt x="99225" y="157162"/>
                  </a:lnTo>
                  <a:lnTo>
                    <a:pt x="143548" y="129679"/>
                  </a:lnTo>
                  <a:lnTo>
                    <a:pt x="158318" y="86537"/>
                  </a:lnTo>
                  <a:lnTo>
                    <a:pt x="159054" y="70866"/>
                  </a:lnTo>
                  <a:close/>
                </a:path>
                <a:path w="614045" h="159385">
                  <a:moveTo>
                    <a:pt x="345833" y="76644"/>
                  </a:moveTo>
                  <a:lnTo>
                    <a:pt x="338874" y="45720"/>
                  </a:lnTo>
                  <a:lnTo>
                    <a:pt x="332587" y="37528"/>
                  </a:lnTo>
                  <a:lnTo>
                    <a:pt x="320268" y="21475"/>
                  </a:lnTo>
                  <a:lnTo>
                    <a:pt x="304914" y="12420"/>
                  </a:lnTo>
                  <a:lnTo>
                    <a:pt x="304914" y="76885"/>
                  </a:lnTo>
                  <a:lnTo>
                    <a:pt x="301510" y="94678"/>
                  </a:lnTo>
                  <a:lnTo>
                    <a:pt x="292252" y="108762"/>
                  </a:lnTo>
                  <a:lnTo>
                    <a:pt x="278587" y="118008"/>
                  </a:lnTo>
                  <a:lnTo>
                    <a:pt x="261924" y="121348"/>
                  </a:lnTo>
                  <a:lnTo>
                    <a:pt x="245287" y="118008"/>
                  </a:lnTo>
                  <a:lnTo>
                    <a:pt x="231686" y="108762"/>
                  </a:lnTo>
                  <a:lnTo>
                    <a:pt x="222516" y="94678"/>
                  </a:lnTo>
                  <a:lnTo>
                    <a:pt x="219151" y="76885"/>
                  </a:lnTo>
                  <a:lnTo>
                    <a:pt x="222516" y="62039"/>
                  </a:lnTo>
                  <a:lnTo>
                    <a:pt x="231686" y="49479"/>
                  </a:lnTo>
                  <a:lnTo>
                    <a:pt x="245287" y="40779"/>
                  </a:lnTo>
                  <a:lnTo>
                    <a:pt x="261924" y="37528"/>
                  </a:lnTo>
                  <a:lnTo>
                    <a:pt x="278587" y="40779"/>
                  </a:lnTo>
                  <a:lnTo>
                    <a:pt x="292252" y="49479"/>
                  </a:lnTo>
                  <a:lnTo>
                    <a:pt x="301510" y="62039"/>
                  </a:lnTo>
                  <a:lnTo>
                    <a:pt x="304914" y="76885"/>
                  </a:lnTo>
                  <a:lnTo>
                    <a:pt x="304914" y="12420"/>
                  </a:lnTo>
                  <a:lnTo>
                    <a:pt x="293471" y="5651"/>
                  </a:lnTo>
                  <a:lnTo>
                    <a:pt x="261924" y="0"/>
                  </a:lnTo>
                  <a:lnTo>
                    <a:pt x="230378" y="5651"/>
                  </a:lnTo>
                  <a:lnTo>
                    <a:pt x="203581" y="21475"/>
                  </a:lnTo>
                  <a:lnTo>
                    <a:pt x="184975" y="45720"/>
                  </a:lnTo>
                  <a:lnTo>
                    <a:pt x="178003" y="76644"/>
                  </a:lnTo>
                  <a:lnTo>
                    <a:pt x="184289" y="109804"/>
                  </a:lnTo>
                  <a:lnTo>
                    <a:pt x="201764" y="135813"/>
                  </a:lnTo>
                  <a:lnTo>
                    <a:pt x="228333" y="152781"/>
                  </a:lnTo>
                  <a:lnTo>
                    <a:pt x="261924" y="158851"/>
                  </a:lnTo>
                  <a:lnTo>
                    <a:pt x="295617" y="152781"/>
                  </a:lnTo>
                  <a:lnTo>
                    <a:pt x="322173" y="135813"/>
                  </a:lnTo>
                  <a:lnTo>
                    <a:pt x="331863" y="121348"/>
                  </a:lnTo>
                  <a:lnTo>
                    <a:pt x="339585" y="109804"/>
                  </a:lnTo>
                  <a:lnTo>
                    <a:pt x="345833" y="76644"/>
                  </a:lnTo>
                  <a:close/>
                </a:path>
                <a:path w="614045" h="159385">
                  <a:moveTo>
                    <a:pt x="508342" y="4876"/>
                  </a:moveTo>
                  <a:lnTo>
                    <a:pt x="465353" y="4876"/>
                  </a:lnTo>
                  <a:lnTo>
                    <a:pt x="428586" y="95402"/>
                  </a:lnTo>
                  <a:lnTo>
                    <a:pt x="391845" y="4876"/>
                  </a:lnTo>
                  <a:lnTo>
                    <a:pt x="349072" y="4876"/>
                  </a:lnTo>
                  <a:lnTo>
                    <a:pt x="412864" y="153987"/>
                  </a:lnTo>
                  <a:lnTo>
                    <a:pt x="443382" y="153987"/>
                  </a:lnTo>
                  <a:lnTo>
                    <a:pt x="508342" y="4876"/>
                  </a:lnTo>
                  <a:close/>
                </a:path>
                <a:path w="614045" h="159385">
                  <a:moveTo>
                    <a:pt x="613765" y="4749"/>
                  </a:moveTo>
                  <a:lnTo>
                    <a:pt x="527545" y="4749"/>
                  </a:lnTo>
                  <a:lnTo>
                    <a:pt x="527545" y="37795"/>
                  </a:lnTo>
                  <a:lnTo>
                    <a:pt x="527545" y="63220"/>
                  </a:lnTo>
                  <a:lnTo>
                    <a:pt x="527545" y="94996"/>
                  </a:lnTo>
                  <a:lnTo>
                    <a:pt x="527545" y="121678"/>
                  </a:lnTo>
                  <a:lnTo>
                    <a:pt x="527545" y="153454"/>
                  </a:lnTo>
                  <a:lnTo>
                    <a:pt x="613765" y="153454"/>
                  </a:lnTo>
                  <a:lnTo>
                    <a:pt x="613765" y="121678"/>
                  </a:lnTo>
                  <a:lnTo>
                    <a:pt x="567080" y="121678"/>
                  </a:lnTo>
                  <a:lnTo>
                    <a:pt x="567080" y="94996"/>
                  </a:lnTo>
                  <a:lnTo>
                    <a:pt x="611454" y="94996"/>
                  </a:lnTo>
                  <a:lnTo>
                    <a:pt x="611454" y="63220"/>
                  </a:lnTo>
                  <a:lnTo>
                    <a:pt x="567080" y="63220"/>
                  </a:lnTo>
                  <a:lnTo>
                    <a:pt x="567080" y="37795"/>
                  </a:lnTo>
                  <a:lnTo>
                    <a:pt x="613765" y="37795"/>
                  </a:lnTo>
                  <a:lnTo>
                    <a:pt x="613765" y="4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55410" y="3153651"/>
              <a:ext cx="481282" cy="158863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041443" y="3153651"/>
            <a:ext cx="320675" cy="159385"/>
            <a:chOff x="7041443" y="3153651"/>
            <a:chExt cx="320675" cy="159385"/>
          </a:xfrm>
        </p:grpSpPr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041443" y="3158528"/>
              <a:ext cx="132917" cy="14912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93992" y="3153651"/>
              <a:ext cx="167834" cy="15886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7452215" y="3153651"/>
            <a:ext cx="845819" cy="159385"/>
            <a:chOff x="7452215" y="3153651"/>
            <a:chExt cx="845819" cy="159385"/>
          </a:xfrm>
        </p:grpSpPr>
        <p:sp>
          <p:nvSpPr>
            <p:cNvPr id="33" name="object 33"/>
            <p:cNvSpPr/>
            <p:nvPr/>
          </p:nvSpPr>
          <p:spPr>
            <a:xfrm>
              <a:off x="7452208" y="3158413"/>
              <a:ext cx="86995" cy="149225"/>
            </a:xfrm>
            <a:custGeom>
              <a:avLst/>
              <a:gdLst/>
              <a:ahLst/>
              <a:cxnLst/>
              <a:rect l="l" t="t" r="r" b="b"/>
              <a:pathLst>
                <a:path w="86995" h="149225">
                  <a:moveTo>
                    <a:pt x="86474" y="0"/>
                  </a:moveTo>
                  <a:lnTo>
                    <a:pt x="0" y="0"/>
                  </a:lnTo>
                  <a:lnTo>
                    <a:pt x="0" y="33045"/>
                  </a:lnTo>
                  <a:lnTo>
                    <a:pt x="0" y="58470"/>
                  </a:lnTo>
                  <a:lnTo>
                    <a:pt x="0" y="90246"/>
                  </a:lnTo>
                  <a:lnTo>
                    <a:pt x="0" y="116928"/>
                  </a:lnTo>
                  <a:lnTo>
                    <a:pt x="0" y="148704"/>
                  </a:lnTo>
                  <a:lnTo>
                    <a:pt x="86474" y="148704"/>
                  </a:lnTo>
                  <a:lnTo>
                    <a:pt x="86474" y="116928"/>
                  </a:lnTo>
                  <a:lnTo>
                    <a:pt x="39535" y="116928"/>
                  </a:lnTo>
                  <a:lnTo>
                    <a:pt x="39535" y="90246"/>
                  </a:lnTo>
                  <a:lnTo>
                    <a:pt x="83921" y="90246"/>
                  </a:lnTo>
                  <a:lnTo>
                    <a:pt x="83921" y="58470"/>
                  </a:lnTo>
                  <a:lnTo>
                    <a:pt x="39535" y="58470"/>
                  </a:lnTo>
                  <a:lnTo>
                    <a:pt x="39535" y="33045"/>
                  </a:lnTo>
                  <a:lnTo>
                    <a:pt x="86474" y="33045"/>
                  </a:lnTo>
                  <a:lnTo>
                    <a:pt x="86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67351" y="3154577"/>
              <a:ext cx="385593" cy="1570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76736" y="3158528"/>
              <a:ext cx="132917" cy="1491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29777" y="3153651"/>
              <a:ext cx="167834" cy="158863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7620" y="6712457"/>
            <a:ext cx="12184380" cy="146050"/>
          </a:xfrm>
          <a:custGeom>
            <a:avLst/>
            <a:gdLst/>
            <a:ahLst/>
            <a:cxnLst/>
            <a:rect l="l" t="t" r="r" b="b"/>
            <a:pathLst>
              <a:path w="12184380" h="146050">
                <a:moveTo>
                  <a:pt x="12184367" y="124675"/>
                </a:moveTo>
                <a:lnTo>
                  <a:pt x="0" y="124675"/>
                </a:lnTo>
                <a:lnTo>
                  <a:pt x="0" y="145542"/>
                </a:lnTo>
                <a:lnTo>
                  <a:pt x="12184367" y="145542"/>
                </a:lnTo>
                <a:lnTo>
                  <a:pt x="12184367" y="124675"/>
                </a:lnTo>
                <a:close/>
              </a:path>
              <a:path w="12184380" h="146050">
                <a:moveTo>
                  <a:pt x="12184367" y="83019"/>
                </a:moveTo>
                <a:lnTo>
                  <a:pt x="0" y="83019"/>
                </a:lnTo>
                <a:lnTo>
                  <a:pt x="0" y="103695"/>
                </a:lnTo>
                <a:lnTo>
                  <a:pt x="12184367" y="103695"/>
                </a:lnTo>
                <a:lnTo>
                  <a:pt x="12184367" y="83019"/>
                </a:lnTo>
                <a:close/>
              </a:path>
              <a:path w="12184380" h="146050">
                <a:moveTo>
                  <a:pt x="12184367" y="41059"/>
                </a:moveTo>
                <a:lnTo>
                  <a:pt x="0" y="41059"/>
                </a:lnTo>
                <a:lnTo>
                  <a:pt x="0" y="62039"/>
                </a:lnTo>
                <a:lnTo>
                  <a:pt x="12184367" y="62039"/>
                </a:lnTo>
                <a:lnTo>
                  <a:pt x="12184367" y="41059"/>
                </a:lnTo>
                <a:close/>
              </a:path>
              <a:path w="12184380" h="146050">
                <a:moveTo>
                  <a:pt x="12184367" y="0"/>
                </a:moveTo>
                <a:lnTo>
                  <a:pt x="0" y="0"/>
                </a:lnTo>
                <a:lnTo>
                  <a:pt x="0" y="20370"/>
                </a:lnTo>
                <a:lnTo>
                  <a:pt x="12184367" y="20370"/>
                </a:lnTo>
                <a:lnTo>
                  <a:pt x="12184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143000" y="4750815"/>
            <a:ext cx="9372600" cy="9611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>
                <a:solidFill>
                  <a:srgbClr val="FFFFFF"/>
                </a:solidFill>
                <a:latin typeface="Verdana"/>
                <a:cs typeface="Verdana"/>
              </a:rPr>
              <a:t>OBRIGADA</a:t>
            </a:r>
            <a:r>
              <a:rPr lang="pt-BR" sz="2000" b="1" spc="-10">
                <a:solidFill>
                  <a:srgbClr val="FFFFFF"/>
                </a:solidFill>
                <a:latin typeface="Verdana"/>
                <a:cs typeface="Verdana"/>
              </a:rPr>
              <a:t>!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pt-BR" sz="2000" b="1" spc="-1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BR" sz="2000" b="1" spc="-10">
                <a:solidFill>
                  <a:srgbClr val="FFFFFF"/>
                </a:solidFill>
                <a:latin typeface="Verdana"/>
                <a:cs typeface="Verdana"/>
              </a:rPr>
              <a:t>Unidade de Gestão Administrativa e Financeira - Ugaf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86711" y="2241042"/>
            <a:ext cx="1892808" cy="1629155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33805" y="2754629"/>
            <a:ext cx="894588" cy="775715"/>
          </a:xfrm>
          <a:prstGeom prst="rect">
            <a:avLst/>
          </a:prstGeom>
        </p:spPr>
      </p:pic>
      <p:sp>
        <p:nvSpPr>
          <p:cNvPr id="41" name="Espaço Reservado para Número de Slide 40">
            <a:extLst>
              <a:ext uri="{FF2B5EF4-FFF2-40B4-BE49-F238E27FC236}">
                <a16:creationId xmlns:a16="http://schemas.microsoft.com/office/drawing/2014/main" id="{9E92D050-8F15-21C6-8371-4E57708F069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0" y="6400800"/>
            <a:ext cx="289560" cy="286004"/>
          </a:xfrm>
        </p:spPr>
        <p:txBody>
          <a:bodyPr/>
          <a:lstStyle/>
          <a:p>
            <a:fld id="{B6F15528-21DE-4FAA-801E-634DDDAF4B2B}" type="slidenum">
              <a:rPr lang="pt-BR" smtClean="0"/>
              <a:t>18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74618"/>
            <a:ext cx="12192000" cy="524438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rtlCol="0">
            <a:spAutoFit/>
          </a:bodyPr>
          <a:lstStyle/>
          <a:p>
            <a:pPr marL="355600" algn="ctr">
              <a:lnSpc>
                <a:spcPct val="100000"/>
              </a:lnSpc>
              <a:spcBef>
                <a:spcPts val="95"/>
              </a:spcBef>
            </a:pPr>
            <a:br>
              <a:rPr lang="pt-BR" sz="2000" kern="12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kern="12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kern="12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kern="12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A45DB243-7A79-744C-0D74-55C867B4B3F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4194" y="6350466"/>
            <a:ext cx="2286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2</a:t>
            </a:fld>
            <a:endParaRPr lang="pt-BR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C45ACA85-7B9B-EC58-F801-5E60F1F64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8520015"/>
              </p:ext>
            </p:extLst>
          </p:nvPr>
        </p:nvGraphicFramePr>
        <p:xfrm>
          <a:off x="-533400" y="474618"/>
          <a:ext cx="13716000" cy="524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áfico 10" descr="Bloco de papel para gráficos com lápis">
            <a:extLst>
              <a:ext uri="{FF2B5EF4-FFF2-40B4-BE49-F238E27FC236}">
                <a16:creationId xmlns:a16="http://schemas.microsoft.com/office/drawing/2014/main" id="{97C83BD2-AD66-2D23-A289-B555715DDC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838200" y="3266500"/>
            <a:ext cx="2452502" cy="24525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6B5774-8E79-1E53-E13D-E3CAEB5FD16F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1069086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br>
              <a:rPr lang="pt-BR" sz="2000" kern="0">
                <a:solidFill>
                  <a:schemeClr val="bg1"/>
                </a:solidFill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</a:rPr>
            </a:br>
            <a:endParaRPr lang="pt-BR" sz="2000" kern="0">
              <a:solidFill>
                <a:schemeClr val="bg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751CC9-CBC5-A3E3-1C3C-3CE5CC2F17BD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12192000" cy="53008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714375" algn="ctr">
              <a:spcBef>
                <a:spcPts val="95"/>
              </a:spcBef>
            </a:pPr>
            <a:endParaRPr lang="pt-BR" sz="2000" kern="0">
              <a:solidFill>
                <a:sysClr val="windowText" lastClr="000000"/>
              </a:solidFill>
            </a:endParaRPr>
          </a:p>
          <a:p>
            <a:pPr marL="714375" algn="ctr">
              <a:spcBef>
                <a:spcPts val="95"/>
              </a:spcBef>
            </a:pPr>
            <a:br>
              <a:rPr lang="pt-BR" sz="2000" kern="0">
                <a:solidFill>
                  <a:sysClr val="windowText" lastClr="000000"/>
                </a:solidFill>
              </a:rPr>
            </a:br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14375" algn="ctr">
              <a:spcBef>
                <a:spcPts val="95"/>
              </a:spcBef>
            </a:pPr>
            <a:endParaRPr lang="pt-BR" sz="24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87A2F0B-4746-2BBC-D5E8-937175418F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200" y="6400800"/>
            <a:ext cx="152400" cy="243840"/>
          </a:xfrm>
        </p:spPr>
        <p:txBody>
          <a:bodyPr/>
          <a:lstStyle/>
          <a:p>
            <a:fld id="{B6F15528-21DE-4FAA-801E-634DDDAF4B2B}" type="slidenum">
              <a:rPr lang="pt-BR" smtClean="0"/>
              <a:t>3</a:t>
            </a:fld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A84A376-FA4A-9EA0-84B8-3FAF76BD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91" y="1295400"/>
            <a:ext cx="11609017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19539EBF-35AB-C7F4-0DAE-842E21E48FFE}"/>
              </a:ext>
            </a:extLst>
          </p:cNvPr>
          <p:cNvSpPr/>
          <p:nvPr/>
        </p:nvSpPr>
        <p:spPr>
          <a:xfrm>
            <a:off x="291491" y="71899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  <a:p>
            <a:pPr algn="ctr"/>
            <a:r>
              <a:rPr lang="pt-BR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Compras.sp.gov.br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Capacitação</a:t>
            </a:r>
          </a:p>
          <a:p>
            <a:pPr algn="ctr"/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6B5774-8E79-1E53-E13D-E3CAEB5FD16F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1069086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br>
              <a:rPr lang="pt-BR" sz="2000" kern="0">
                <a:solidFill>
                  <a:schemeClr val="bg1"/>
                </a:solidFill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</a:rPr>
            </a:br>
            <a:endParaRPr lang="pt-BR" sz="2000" kern="0">
              <a:solidFill>
                <a:schemeClr val="bg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BA751CC9-CBC5-A3E3-1C3C-3CE5CC2F17BD}"/>
              </a:ext>
            </a:extLst>
          </p:cNvPr>
          <p:cNvSpPr txBox="1">
            <a:spLocks/>
          </p:cNvSpPr>
          <p:nvPr/>
        </p:nvSpPr>
        <p:spPr>
          <a:xfrm>
            <a:off x="0" y="408275"/>
            <a:ext cx="12192000" cy="520591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numCol="1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890588">
              <a:spcBef>
                <a:spcPts val="95"/>
              </a:spcBef>
            </a:pPr>
            <a:r>
              <a:rPr lang="pt-BR" sz="20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TERMO DE REFERÊNCIA - TR </a:t>
            </a:r>
          </a:p>
          <a:p>
            <a:pPr algn="ctr" defTabSz="890588">
              <a:spcBef>
                <a:spcPts val="95"/>
              </a:spcBef>
            </a:pPr>
            <a:endParaRPr lang="pt-BR" sz="15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90588">
              <a:spcBef>
                <a:spcPts val="95"/>
              </a:spcBef>
            </a:pPr>
            <a:r>
              <a:rPr lang="pt-BR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 TR é necessário?</a:t>
            </a:r>
          </a:p>
          <a:p>
            <a:pPr marL="0" lvl="1" algn="ctr" defTabSz="890588">
              <a:spcBef>
                <a:spcPts val="95"/>
              </a:spcBef>
            </a:pP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 é necessário para </a:t>
            </a:r>
            <a:r>
              <a:rPr lang="pt-BR" sz="1500" i="1" u="sng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todas</a:t>
            </a: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15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contratações de bens e serviços</a:t>
            </a: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seja por licitação ou contratação direta (dispensa e inexigibilidade), </a:t>
            </a:r>
          </a:p>
          <a:p>
            <a:pPr marL="0" lvl="1" algn="ctr" defTabSz="890588">
              <a:spcBef>
                <a:spcPts val="95"/>
              </a:spcBef>
            </a:pP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exceto para as hipóteses específicas em que o Decreto 68.185/2023 o dispensa. Deverá ser elaborado em tempo hábil para o atendimento ao calendário de contratações.</a:t>
            </a:r>
          </a:p>
          <a:p>
            <a:pPr algn="ctr" defTabSz="890588">
              <a:spcBef>
                <a:spcPts val="95"/>
              </a:spcBef>
            </a:pPr>
            <a:endParaRPr lang="pt-BR" sz="1500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90588">
              <a:spcBef>
                <a:spcPts val="95"/>
              </a:spcBef>
            </a:pPr>
            <a:r>
              <a:rPr lang="pt-BR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dispensar o TR?</a:t>
            </a: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Decreto Estadual n. 68.185/2023, dispensa o TR apenas para as hipóteses do </a:t>
            </a:r>
            <a:r>
              <a:rPr lang="pt-BR" sz="15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inciso III do "caput" do artigo 75 </a:t>
            </a: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Lei federal n. 14.133, </a:t>
            </a: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1° de abril de 2021, para as </a:t>
            </a:r>
            <a:r>
              <a:rPr lang="pt-BR" sz="15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adesões a atas de registro de preços </a:t>
            </a: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para os casos de </a:t>
            </a:r>
            <a:r>
              <a:rPr lang="pt-BR" sz="15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prorrogações dos contratos de serviços e fornecimentos contínuos.</a:t>
            </a: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endParaRPr lang="pt-BR" sz="1600" i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r>
              <a:rPr lang="pt-BR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o TR deve ser elaborado?</a:t>
            </a: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 deve ser elaborado no </a:t>
            </a:r>
            <a:r>
              <a:rPr lang="pt-BR" sz="15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TR Digital</a:t>
            </a: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SISTEMA TR DIGITAL  - Manual</a:t>
            </a: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está disponível no portal de compras do Governo Federal, o qual deve ser acessado por meio do </a:t>
            </a:r>
            <a:r>
              <a:rPr lang="pt-BR" sz="1500" i="1" kern="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Compras.sp.gov.br</a:t>
            </a:r>
            <a:r>
              <a:rPr lang="pt-BR" sz="1500" i="1" kern="0" dirty="0">
                <a:latin typeface="Arial" panose="020B0604020202020204" pitchFamily="34" charset="0"/>
                <a:cs typeface="Arial" panose="020B0604020202020204" pitchFamily="34" charset="0"/>
              </a:rPr>
              <a:t> (agente público/acesse o compras.gov.br/produção).</a:t>
            </a: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r>
              <a:rPr lang="pt-BR" sz="1500" i="1" kern="0" dirty="0">
                <a:latin typeface="Arial" panose="020B0604020202020204" pitchFamily="34" charset="0"/>
                <a:cs typeface="Arial" panose="020B0604020202020204" pitchFamily="34" charset="0"/>
              </a:rPr>
              <a:t>Capacitação - </a:t>
            </a:r>
            <a:r>
              <a:rPr lang="pt-PT" sz="1500" i="1" u="sng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Termo de Referencia Digital.</a:t>
            </a:r>
            <a:r>
              <a:rPr lang="pt-PT" sz="1500" i="1" u="sng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 </a:t>
            </a: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endParaRPr lang="pt-BR" sz="15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r>
              <a:rPr lang="pt-BR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 onde o TR deverá ser divulgado?</a:t>
            </a:r>
          </a:p>
          <a:p>
            <a:pPr algn="ctr" defTabSz="890588">
              <a:spcBef>
                <a:spcPts val="95"/>
              </a:spcBef>
              <a:tabLst>
                <a:tab pos="11303000" algn="l"/>
              </a:tabLst>
            </a:pPr>
            <a:r>
              <a:rPr lang="pt-BR" sz="1500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 deverá ser divulgado na mesma data de divulgação do edital ou do aviso de contratação direta no Portal Nacional de Contratações Públicas - PNCP, como anexo, sem necessidade de registro ou de identificação para acesso e no site do órgão, sem prejuízo de outras divulgações.</a:t>
            </a:r>
            <a:endParaRPr lang="pt-BR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C70FA78-EFB5-F763-122E-A27FAFD727F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76200" y="6410587"/>
            <a:ext cx="154637" cy="208234"/>
          </a:xfrm>
        </p:spPr>
        <p:txBody>
          <a:bodyPr/>
          <a:lstStyle/>
          <a:p>
            <a:fld id="{B6F15528-21DE-4FAA-801E-634DDDAF4B2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63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6B5774-8E79-1E53-E13D-E3CAEB5FD16F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1069086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br>
              <a:rPr lang="pt-BR" sz="2000" kern="0">
                <a:solidFill>
                  <a:schemeClr val="bg1"/>
                </a:solidFill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</a:rPr>
            </a:br>
            <a:endParaRPr lang="pt-BR" sz="2000" kern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3228C86-EAFD-7E55-A379-2806A2F75E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0" y="6400800"/>
            <a:ext cx="2286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5</a:t>
            </a:fld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FAD094A-2FA5-BC79-C8A1-A4814309D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281688"/>
              </p:ext>
            </p:extLst>
          </p:nvPr>
        </p:nvGraphicFramePr>
        <p:xfrm>
          <a:off x="0" y="914401"/>
          <a:ext cx="12191999" cy="4627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21781">
                  <a:extLst>
                    <a:ext uri="{9D8B030D-6E8A-4147-A177-3AD203B41FA5}">
                      <a16:colId xmlns:a16="http://schemas.microsoft.com/office/drawing/2014/main" val="330833940"/>
                    </a:ext>
                  </a:extLst>
                </a:gridCol>
                <a:gridCol w="6070218">
                  <a:extLst>
                    <a:ext uri="{9D8B030D-6E8A-4147-A177-3AD203B41FA5}">
                      <a16:colId xmlns:a16="http://schemas.microsoft.com/office/drawing/2014/main" val="3996011558"/>
                    </a:ext>
                  </a:extLst>
                </a:gridCol>
              </a:tblGrid>
              <a:tr h="3402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n. 14.133/2021 - Art.6º, XXIII, alíneas ‘a’ a ‘j’ e Art.40, § 1º.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Decreto n. 68.185/2023 - Art.6º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26934"/>
                  </a:ext>
                </a:extLst>
              </a:tr>
              <a:tr h="3327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definição do objeto</a:t>
                      </a: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incluídos sua natureza, os quantitativos, o prazo do contrato e, se for o caso, a possibilidade de sua prorrogação.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definição do objeto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incluídos: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sua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natureza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os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quantitativos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do contrato 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e, se for o caso, a possibilidade de sua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prorrogação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a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especificação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bem ou do serviço, contemplando quesitos de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sustentabilidade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em todas as suas dimensões, e preferencialmente conforme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catálogo eletrônico de padronização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nos termos de regulamento estadual, observados os requisitos de qualidade, rendimento, compatibilidade, durabilidade e segurança; </a:t>
                      </a:r>
                      <a:endParaRPr lang="pt-BR" sz="12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c) a indicação, caso justificada, de autorização de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subcontratação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parcial do serviço ou do fornecimento, acompanhada da descrição acerca da capacidade técnica a ser exigida para cada parcela, observado o disposto no § 6° deste artigo;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d) a indicação dos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locais de entrega 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produtos e das regras para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recebimentos provisório e definitivo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quando for o caso;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e) a especificação da 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garantia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exigida e das condições de manutenção e assistência técnica, quando for o caso; </a:t>
                      </a:r>
                      <a:r>
                        <a:rPr lang="pt-PT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(garantia do produto)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95153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just"/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fundamentação da contratação</a:t>
                      </a: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que consiste na referência aos estudos técnicos preliminares correspondentes ou, quando não for possível divulgar esses estudos, no extrato das partes que não contiverem informações sigilosas;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PT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fundamentação da contratação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consistente na referência aos estudos técnicos preliminares correspondentes, quando elaborados, ou, quando não for possível divulgar esses estudos, no extrato das partes que não contiverem informações sigilosas; </a:t>
                      </a:r>
                      <a:r>
                        <a:rPr lang="pt-PT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(alinhamento com o planejamento – Plano de Contratações Anual)</a:t>
                      </a:r>
                      <a:endParaRPr lang="pt-BR" sz="12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71993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CDC33B4-FF7F-563C-B308-16AF9DDB2628}"/>
              </a:ext>
            </a:extLst>
          </p:cNvPr>
          <p:cNvSpPr txBox="1"/>
          <p:nvPr/>
        </p:nvSpPr>
        <p:spPr>
          <a:xfrm>
            <a:off x="2988821" y="191869"/>
            <a:ext cx="73466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2313" algn="ctr">
              <a:spcBef>
                <a:spcPts val="95"/>
              </a:spcBef>
            </a:pPr>
            <a:r>
              <a:rPr lang="pt-BR" sz="1800" b="1" dirty="0">
                <a:solidFill>
                  <a:schemeClr val="bg1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CONTEÚDO DO TR – ELEMENTOS E PARÂMETROS</a:t>
            </a:r>
          </a:p>
        </p:txBody>
      </p:sp>
    </p:spTree>
    <p:extLst>
      <p:ext uri="{BB962C8B-B14F-4D97-AF65-F5344CB8AC3E}">
        <p14:creationId xmlns:p14="http://schemas.microsoft.com/office/powerpoint/2010/main" val="282230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6B5774-8E79-1E53-E13D-E3CAEB5FD16F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1069086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br>
              <a:rPr lang="pt-BR" sz="2000" kern="0">
                <a:solidFill>
                  <a:schemeClr val="bg1"/>
                </a:solidFill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</a:rPr>
            </a:br>
            <a:endParaRPr lang="pt-BR" sz="2000" kern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3228C86-EAFD-7E55-A379-2806A2F75E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0" y="6400800"/>
            <a:ext cx="2286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6</a:t>
            </a:fld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1C0D474-BF0F-41AC-F2AA-916A92C0D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887793"/>
              </p:ext>
            </p:extLst>
          </p:nvPr>
        </p:nvGraphicFramePr>
        <p:xfrm>
          <a:off x="0" y="685801"/>
          <a:ext cx="12192000" cy="4653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3854">
                  <a:extLst>
                    <a:ext uri="{9D8B030D-6E8A-4147-A177-3AD203B41FA5}">
                      <a16:colId xmlns:a16="http://schemas.microsoft.com/office/drawing/2014/main" val="330833940"/>
                    </a:ext>
                  </a:extLst>
                </a:gridCol>
                <a:gridCol w="6118146">
                  <a:extLst>
                    <a:ext uri="{9D8B030D-6E8A-4147-A177-3AD203B41FA5}">
                      <a16:colId xmlns:a16="http://schemas.microsoft.com/office/drawing/2014/main" val="3996011558"/>
                    </a:ext>
                  </a:extLst>
                </a:gridCol>
              </a:tblGrid>
              <a:tr h="2773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n. 14.133/2021 - Art.6º, XXIII, alíneas ‘a’ a ‘j’ e Art.40, § 1º.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Decreto n. 68.185/2023 - Art.6º</a:t>
                      </a:r>
                      <a:endParaRPr lang="pt-BR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26934"/>
                  </a:ext>
                </a:extLst>
              </a:tr>
              <a:tr h="979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3.descrição da solução como um todo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considerado todo o ciclo de vida do objeto;</a:t>
                      </a:r>
                      <a:r>
                        <a:rPr lang="pt-PT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da solução como um todo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considerado todo o ciclo de vida do objeto e, quando for o caso, o custo total de posse de que trata o § 4° do artigo 5° do Decreto n° 68.017, de 11 de outubro de 2023, com preferência a arranjos inovadores em sede de economia circular;</a:t>
                      </a:r>
                      <a:r>
                        <a:rPr lang="pt-PT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PT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(inclusive, com especificações técnicas)</a:t>
                      </a:r>
                      <a:endParaRPr lang="pt-BR" sz="12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95153"/>
                  </a:ext>
                </a:extLst>
              </a:tr>
              <a:tr h="5673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4. requisitos de contratação;</a:t>
                      </a: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i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requisitos de contratação; </a:t>
                      </a:r>
                      <a:endParaRPr lang="pt-BR" sz="12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79528"/>
                  </a:ext>
                </a:extLst>
              </a:tr>
              <a:tr h="577596"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5.modelo de execução do objeto, 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consiste na definição de como o contrato deverá produzir os resultados pretendidos desde o seu início até o seu encerramento;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de execução do objeto, 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consiste na definição de como o contrato deverá produzir os resultados pretendidos desde o seu início até o seu encerramento;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71993"/>
                  </a:ext>
                </a:extLst>
              </a:tr>
              <a:tr h="577596"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6.modelo de gestão do contrato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que descreve como a execução do objeto será acompanhada e fiscalizada pelo órgão ou entidade;</a:t>
                      </a: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modelo de gestão do contrato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que descreve como a execução do objeto será acompanhada e fiscalizada pelo órgão ou entidade; </a:t>
                      </a:r>
                      <a:r>
                        <a:rPr lang="pt-BR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(fiscalização técnica, administrativa e setorial e gestão – </a:t>
                      </a:r>
                      <a:r>
                        <a:rPr lang="pt-BR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Decreto Estadual 68.220/2023)</a:t>
                      </a:r>
                      <a:endParaRPr lang="pt-BR" sz="12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12394"/>
                  </a:ext>
                </a:extLst>
              </a:tr>
              <a:tr h="577596"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7.critérios de medição e de pagamento;</a:t>
                      </a: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critérios de medição e de pagamento;</a:t>
                      </a: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61960"/>
                  </a:ext>
                </a:extLst>
              </a:tr>
              <a:tr h="1004808"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8.forma e critérios de seleção do fornecedor;</a:t>
                      </a: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 e critérios de seleção do fornecedor, 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optando-se pelo critério de julgamento de técnica e preço, conforme o disposto no § 1° do artigo 36 da Lei federal n° 14.133, de 1° de abril de 2021, sempre que a avaliação e a ponderação da qualidade técnica das propostas que superarem os requisitos mínimos estabelecidos no edital forem relevantes aos fins pretendidos pela Administração;</a:t>
                      </a:r>
                    </a:p>
                    <a:p>
                      <a:pPr algn="just"/>
                      <a:r>
                        <a:rPr lang="pt-BR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(elementos relacionados </a:t>
                      </a:r>
                      <a:r>
                        <a:rPr lang="pt-BR" sz="1200" b="1" i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à competição)</a:t>
                      </a:r>
                      <a:endParaRPr lang="pt-BR" sz="1200" b="1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0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5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D6B5774-8E79-1E53-E13D-E3CAEB5FD16F}"/>
              </a:ext>
            </a:extLst>
          </p:cNvPr>
          <p:cNvSpPr txBox="1">
            <a:spLocks/>
          </p:cNvSpPr>
          <p:nvPr/>
        </p:nvSpPr>
        <p:spPr>
          <a:xfrm>
            <a:off x="609600" y="838200"/>
            <a:ext cx="10690860" cy="21666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br>
              <a:rPr lang="pt-BR" sz="2000" kern="0">
                <a:solidFill>
                  <a:schemeClr val="bg1"/>
                </a:solidFill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  <a:sym typeface="Wingdings" panose="05000000000000000000" pitchFamily="2" charset="2"/>
              </a:rPr>
            </a:br>
            <a:br>
              <a:rPr lang="pt-BR" sz="2000" kern="0">
                <a:solidFill>
                  <a:schemeClr val="bg1"/>
                </a:solidFill>
              </a:rPr>
            </a:br>
            <a:endParaRPr lang="pt-BR" sz="2000" kern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3228C86-EAFD-7E55-A379-2806A2F75E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0" y="6400800"/>
            <a:ext cx="2286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7</a:t>
            </a:fld>
            <a:endParaRPr lang="pt-BR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41C0D474-BF0F-41AC-F2AA-916A92C0D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40505"/>
              </p:ext>
            </p:extLst>
          </p:nvPr>
        </p:nvGraphicFramePr>
        <p:xfrm>
          <a:off x="0" y="685800"/>
          <a:ext cx="12192000" cy="462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3854">
                  <a:extLst>
                    <a:ext uri="{9D8B030D-6E8A-4147-A177-3AD203B41FA5}">
                      <a16:colId xmlns:a16="http://schemas.microsoft.com/office/drawing/2014/main" val="330833940"/>
                    </a:ext>
                  </a:extLst>
                </a:gridCol>
                <a:gridCol w="6118146">
                  <a:extLst>
                    <a:ext uri="{9D8B030D-6E8A-4147-A177-3AD203B41FA5}">
                      <a16:colId xmlns:a16="http://schemas.microsoft.com/office/drawing/2014/main" val="3996011558"/>
                    </a:ext>
                  </a:extLst>
                </a:gridCol>
              </a:tblGrid>
              <a:tr h="3443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 n. 14.133/2021 - Art.6º, XXIII, alíneas ‘a’ a ‘j’ e Art.40, § 1º.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t-PT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Decreto n. 68.185/2023 - Art.6º</a:t>
                      </a:r>
                      <a:endParaRPr lang="pt-BR" sz="1200" b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26934"/>
                  </a:ext>
                </a:extLst>
              </a:tr>
              <a:tr h="86298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9.estimativas do valor da contratação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, acompanhadas dos preços unitários referenciais, das memórias de cálculo e dos documentos que lhe dão suporte, com os parâmetros utilizados para a obtenção dos preços e para os respectivos cálculos, que devem constar de documento separado e classificado;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estimativas do valor da contratação, 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 termos do Decreto n° 67.888, de 17 de agosto de 2023, acompanhadas dos preços unitários referenciais, das memórias de cálculo e dos documentos que lhe dão suporte, com os parâmetros utilizados para a obtenção dos preços e para os respectivos cálculos, que devem constar de documento separado e classificado;  </a:t>
                      </a:r>
                      <a:r>
                        <a:rPr lang="pt-BR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(valor que vai fundamentar a licitação – pode ser sigiloso, deve haver justificativa)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0295153"/>
                  </a:ext>
                </a:extLst>
              </a:tr>
              <a:tr h="717196"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10.adequação orçamentária;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adequação orçamentária</a:t>
                      </a:r>
                      <a:r>
                        <a:rPr lang="pt-PT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dispensando-se a respectiva reserva quando se tratar de sistema de registro de preços. </a:t>
                      </a:r>
                      <a:r>
                        <a:rPr lang="pt-PT" sz="1200" b="1" i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(para os demais casos deve haver a reserva de recursos)</a:t>
                      </a:r>
                      <a:endParaRPr lang="pt-BR" sz="1200" b="1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071993"/>
                  </a:ext>
                </a:extLst>
              </a:tr>
              <a:tr h="717196">
                <a:tc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especificação do produto, </a:t>
                      </a: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preferencialmente conforme catálogo eletrônico de padronização, observados os requisitos de qualidade, rendimento, compatibilidade, durabilidade e segurança;</a:t>
                      </a: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Artigo 40 , § 1º da Lei 14.133/2021. </a:t>
                      </a:r>
                      <a:r>
                        <a:rPr lang="pt-BR" sz="12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(compras)</a:t>
                      </a:r>
                    </a:p>
                    <a:p>
                      <a:pPr algn="just"/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just"/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512394"/>
                  </a:ext>
                </a:extLst>
              </a:tr>
              <a:tr h="717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2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indicação dos locais de entrega </a:t>
                      </a:r>
                      <a:r>
                        <a:rPr lang="pt-PT" sz="12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dos produtos e das regras para recebimentos provisório e definitivo, quando for o caso;</a:t>
                      </a:r>
                      <a:endParaRPr lang="pt-BR" sz="12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261960"/>
                  </a:ext>
                </a:extLst>
              </a:tr>
              <a:tr h="7171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especificação</a:t>
                      </a:r>
                      <a:r>
                        <a:rPr lang="pt-PT" sz="12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da garantia exigida e das condições de manutenção e assistência técnica, quando for o caso</a:t>
                      </a:r>
                      <a:r>
                        <a:rPr lang="pt-PT" sz="1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pt-BR" sz="1400" b="1" dirty="0">
                        <a:solidFill>
                          <a:srgbClr val="082A75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531" marR="52531" marT="0" marB="0">
                    <a:lnL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73E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00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57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12237521" cy="493660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rtlCol="0">
            <a:spAutoFit/>
          </a:bodyPr>
          <a:lstStyle/>
          <a:p>
            <a:pPr marL="355600" algn="ctr" defTabSz="884238">
              <a:lnSpc>
                <a:spcPct val="100000"/>
              </a:lnSpc>
              <a:spcBef>
                <a:spcPts val="95"/>
              </a:spcBef>
              <a:tabLst>
                <a:tab pos="11564938" algn="l"/>
              </a:tabLst>
            </a:pP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00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spaço Reservado para Número de Slide 19">
            <a:extLst>
              <a:ext uri="{FF2B5EF4-FFF2-40B4-BE49-F238E27FC236}">
                <a16:creationId xmlns:a16="http://schemas.microsoft.com/office/drawing/2014/main" id="{5FF390D0-2928-F66D-85D1-9E86F84961E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283" y="6384022"/>
            <a:ext cx="304800" cy="320040"/>
          </a:xfrm>
        </p:spPr>
        <p:txBody>
          <a:bodyPr/>
          <a:lstStyle/>
          <a:p>
            <a:fld id="{B6F15528-21DE-4FAA-801E-634DDDAF4B2B}" type="slidenum">
              <a:rPr lang="pt-BR" smtClean="0"/>
              <a:t>8</a:t>
            </a:fld>
            <a:endParaRPr lang="pt-BR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C051951-ACEF-A357-0520-59C578173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492998"/>
              </p:ext>
            </p:extLst>
          </p:nvPr>
        </p:nvGraphicFramePr>
        <p:xfrm>
          <a:off x="165683" y="1086313"/>
          <a:ext cx="532071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BD006AE-0BF6-1D99-6F76-C60ED1DC5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917839"/>
              </p:ext>
            </p:extLst>
          </p:nvPr>
        </p:nvGraphicFramePr>
        <p:xfrm>
          <a:off x="5790231" y="715704"/>
          <a:ext cx="5664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lipse 5">
            <a:extLst>
              <a:ext uri="{FF2B5EF4-FFF2-40B4-BE49-F238E27FC236}">
                <a16:creationId xmlns:a16="http://schemas.microsoft.com/office/drawing/2014/main" id="{9DE89017-0E25-40CF-0502-E27FDE203E5F}"/>
              </a:ext>
            </a:extLst>
          </p:cNvPr>
          <p:cNvSpPr/>
          <p:nvPr/>
        </p:nvSpPr>
        <p:spPr>
          <a:xfrm>
            <a:off x="8794459" y="842766"/>
            <a:ext cx="3397541" cy="124285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ETP não tem o tópico “critérios para seleção do fornecedor”.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F73C8ED-2341-EAC0-FBD0-8BD0DF201638}"/>
              </a:ext>
            </a:extLst>
          </p:cNvPr>
          <p:cNvSpPr/>
          <p:nvPr/>
        </p:nvSpPr>
        <p:spPr>
          <a:xfrm>
            <a:off x="4387273" y="3292420"/>
            <a:ext cx="3752228" cy="194459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momento do TR pode-se repensar os  requisitos de contratação descritos no  ETP (justificar)</a:t>
            </a:r>
          </a:p>
        </p:txBody>
      </p:sp>
    </p:spTree>
    <p:extLst>
      <p:ext uri="{BB962C8B-B14F-4D97-AF65-F5344CB8AC3E}">
        <p14:creationId xmlns:p14="http://schemas.microsoft.com/office/powerpoint/2010/main" val="187793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53718"/>
            <a:ext cx="12192000" cy="51674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vert="horz" wrap="square" lIns="0" tIns="12065" rIns="0" bIns="0" numCol="2" rtlCol="0">
            <a:spAutoFit/>
          </a:bodyPr>
          <a:lstStyle/>
          <a:p>
            <a:pPr marL="355600" algn="l">
              <a:lnSpc>
                <a:spcPct val="100000"/>
              </a:lnSpc>
              <a:spcBef>
                <a:spcPts val="95"/>
              </a:spcBef>
            </a:pPr>
            <a:r>
              <a:rPr lang="pt-B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Estado de São Paulo disponibilizou modelos de TR </a:t>
            </a: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que seguem </a:t>
            </a:r>
            <a:r>
              <a:rPr lang="pt-BR" sz="1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os modelos federais.</a:t>
            </a:r>
            <a:r>
              <a:rPr lang="pt-BR" sz="1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Compras.sp </a:t>
            </a: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br>
              <a:rPr lang="pt-BR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pt-BR" sz="15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1B0F8CB-C70B-DDA4-EF22-4AB6B3DAEA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0" y="6438900"/>
            <a:ext cx="346678" cy="276225"/>
          </a:xfrm>
        </p:spPr>
        <p:txBody>
          <a:bodyPr/>
          <a:lstStyle/>
          <a:p>
            <a:fld id="{B6F15528-21DE-4FAA-801E-634DDDAF4B2B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7D41CB8-7FA3-55C5-BE69-31EB53322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10" y="1930400"/>
            <a:ext cx="2345415" cy="34707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75031D9-444A-1970-FCD1-6E21866B6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817" y="1289281"/>
            <a:ext cx="4081906" cy="414682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DD8E189-B908-2857-309B-BC21976D4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7547" y="926176"/>
            <a:ext cx="4913850" cy="2217859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B94AAAF-ADBF-7D40-359E-56CE1D21F8E9}"/>
              </a:ext>
            </a:extLst>
          </p:cNvPr>
          <p:cNvCxnSpPr>
            <a:cxnSpLocks/>
          </p:cNvCxnSpPr>
          <p:nvPr/>
        </p:nvCxnSpPr>
        <p:spPr>
          <a:xfrm flipH="1">
            <a:off x="2368932" y="4726651"/>
            <a:ext cx="346168" cy="854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43D920F6-866C-8DC7-525C-FE0FA6489EC8}"/>
              </a:ext>
            </a:extLst>
          </p:cNvPr>
          <p:cNvCxnSpPr>
            <a:cxnSpLocks/>
          </p:cNvCxnSpPr>
          <p:nvPr/>
        </p:nvCxnSpPr>
        <p:spPr>
          <a:xfrm flipH="1">
            <a:off x="6096000" y="4349195"/>
            <a:ext cx="719361" cy="71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C93A7AFE-62B0-885D-EA40-CA32A2A479E7}"/>
              </a:ext>
            </a:extLst>
          </p:cNvPr>
          <p:cNvSpPr/>
          <p:nvPr/>
        </p:nvSpPr>
        <p:spPr>
          <a:xfrm>
            <a:off x="7176655" y="3479331"/>
            <a:ext cx="4815635" cy="18170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1200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1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Decreto 68.185/2023</a:t>
            </a: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3° -</a:t>
            </a:r>
            <a:r>
              <a:rPr lang="pt-BR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Deverão ser utilizados os modelos de TR instituídos pela Secretaria de Gestão e Governo Digital, com auxílio dos órgãos de assessoramento jurídico do Estado, que conterão os elementos previstos neste artigo.</a:t>
            </a: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4° - </a:t>
            </a:r>
            <a:r>
              <a:rPr lang="pt-BR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não utilização dos modelos de que trata o § 3° deste artigo deverá ser precedida de justificativa formal, a qual será anexada ao respectivo processo de contratação, em atenção ao § 2° do artigo 19 da Lei federal n° 14.133, de 1° de abril de 2021.</a:t>
            </a:r>
          </a:p>
          <a:p>
            <a:pPr algn="ctr"/>
            <a:endParaRPr lang="pt-BR">
              <a:ln>
                <a:solidFill>
                  <a:srgbClr val="173E49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0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36702040C84148B80562B67C03948A" ma:contentTypeVersion="16" ma:contentTypeDescription="Crie um novo documento." ma:contentTypeScope="" ma:versionID="328ff264206791e2c54eb3dff9be1c85">
  <xsd:schema xmlns:xsd="http://www.w3.org/2001/XMLSchema" xmlns:xs="http://www.w3.org/2001/XMLSchema" xmlns:p="http://schemas.microsoft.com/office/2006/metadata/properties" xmlns:ns3="73761c8e-9aae-49dc-b611-561a0feb4561" xmlns:ns4="99634f83-2a9d-4330-b071-0adf134fc573" targetNamespace="http://schemas.microsoft.com/office/2006/metadata/properties" ma:root="true" ma:fieldsID="ec86726bb76b00ca08155d9cafa56b14" ns3:_="" ns4:_="">
    <xsd:import namespace="73761c8e-9aae-49dc-b611-561a0feb4561"/>
    <xsd:import namespace="99634f83-2a9d-4330-b071-0adf134fc5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761c8e-9aae-49dc-b611-561a0feb45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34f83-2a9d-4330-b071-0adf134fc5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761c8e-9aae-49dc-b611-561a0feb45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891FA4-E846-4E5A-9F1D-B19CF85A4D8B}">
  <ds:schemaRefs>
    <ds:schemaRef ds:uri="73761c8e-9aae-49dc-b611-561a0feb4561"/>
    <ds:schemaRef ds:uri="99634f83-2a9d-4330-b071-0adf134fc57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A0A933-A3AD-4928-9114-44B3D65C8F0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3761c8e-9aae-49dc-b611-561a0feb4561"/>
    <ds:schemaRef ds:uri="http://schemas.openxmlformats.org/package/2006/metadata/core-properties"/>
    <ds:schemaRef ds:uri="99634f83-2a9d-4330-b071-0adf134fc57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EE6F7CC-2CDC-4AE3-BD1F-540B6662A4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2668</Words>
  <Application>Microsoft Office PowerPoint</Application>
  <PresentationFormat>Widescreen</PresentationFormat>
  <Paragraphs>247</Paragraphs>
  <Slides>18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Arial MT</vt:lpstr>
      <vt:lpstr>Calibri</vt:lpstr>
      <vt:lpstr>Verdana</vt:lpstr>
      <vt:lpstr>Office Theme</vt:lpstr>
      <vt:lpstr>Apresentação do PowerPoint</vt:lpstr>
      <vt:lpstr> 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</vt:lpstr>
      <vt:lpstr>O Estado de São Paulo disponibilizou modelos de TR , que seguem os modelos federais. Compras.sp                       </vt:lpstr>
      <vt:lpstr> PADRONIZAÇÃO              </vt:lpstr>
      <vt:lpstr>Lei 14.133/2021 (artigo 6º)  X - compra: aquisição remunerada de bens para fornecimento de uma só vez ou parceladamente, considerada imediata aquela com prazo de entrega de até 30 (trinta) dias da ordem de fornecimento;  XI - serviço: atividade ou conjunto de atividades destinadas a obter determinada utilidade, intelectual ou material, de interesse da Administração;  XIII - bens e serviços comuns: aqueles cujos padrões de desempenho e qualidade podem ser objetivamente definidos pelo edital, por meio de especificações usuais de mercado;  XV - serviços e fornecimentos contínuos: serviços contratados e compras realizadas pela Administração Pública para a manutenção da atividade administrativa, decorrentes de necessidades permanentes ou prolongadas;  XVI - serviços contínuos com regime de dedicação exclusiva de mão de obra: aqueles cujo modelo de execução contratual exige, entre outros requisitos, que: a) os empregados do contratado fiquem à disposição nas dependências do contratante para a prestação dos serviços; b) o contratado não compartilhe os recursos humanos e materiais disponíveis de uma contratação para execução simultânea de outros contratos; c) o contratado possibilite a fiscalização pelo contratante quanto à distribuição, controle e supervisão dos recursos humanos alocados aos seus contratos;  XVII - serviços não contínuos ou contratados por escopo: aqueles que impõem ao contratado o dever de realizar a prestação de um serviço específico em período predeterminado, podendo ser prorrogado, desde que justificadamente, pelo prazo necessário à conclusão do objeto;</vt:lpstr>
      <vt:lpstr>   Decreto 67.608/2023  aplicação dos regulamentos federais, enquanto não houver normas estaduais.  Algumas normas federais importantes que podem auxiliar na elaboração (conteúdo) do TR de serviços comuns e aquisição, embora o Estado tenha regulamentado o tema pelo  Decreto Estadual n. 68.185/2023:  INSTRUÇÃO NORMATIVA SEGES/ME Nº 81, DE 25 DE NOVEMBRO DE 2022 (*) (Termo de Referência – TR, para a aquisição de bens e a contratação de serviços, no âmbito da administração pública federal direta, autárquica e fundacional, e sobre o Sistema TR digital)  INSTRUÇÃO NORMATIVA SEGES/ME Nº 98, DE 26 DE DEZEMBRO DE 2022 (Estabelece regras e diretrizes para o procedimento de contratação de serviços sob o regime de execução indireta de que dispõe  a Lei nº 14.133, de 1º de abril de 2021, no âmbito da Administração Pública federal direta, autárquica e fundacional)  INSTRUÇÃO NORMATIVA Nº 5, DE 26 DE MAIO DE 2017 (Atualizada) (Dispõe sobre as regras e diretrizes do procedimento de contratação de serviços sob o regime de execução indireta no âmbito da Administração Pública federal direta, autárquica e fundacional)   </vt:lpstr>
      <vt:lpstr>                </vt:lpstr>
      <vt:lpstr>                </vt:lpstr>
      <vt:lpstr> Indicações de alguns treinamentos gratuitos sobre NLLC:  Compras.sp.gov.br Compras.sp (Capacitações)  Webinar PCA  Webinar ETP Webinar TR Compras.sp (Webinares e Oficinas) Compras.gov. Escola Paulista de Contas Públicas Escola Virtual do Governo Federal  Escola Nacional de Administração Pública  Canais YouTube: Tribunal de Contas do Estado de São Paulo - TCE/SP: https://www.youtube.com/@escolapaulistadecontaspubl3279 Tribunal de Contas da União - TCU: https://www.youtube.com/@TCUoficial Escola de Governo de SP - EGESP: https://www.youtube.com/@EscoladeGovernosp Escola Paulista de Contas Públicas: https://www.youtube.com/@escolapaulistadecontaspubl3279 Secretaria de Gestão e Governo Digital: https://www.youtube.com/@govdigitalsp/streams  </vt:lpstr>
      <vt:lpstr>  Referências   Cartilha Nova Lei de Licitações e Contratos – Tribunal de Contas do Estado de São Paulo Compras.sp Decreto Estadual n. 68.185/2023  NLLC – Lei 14.133/2021 Justen Filho, Marçal. Comentários à Lei de Licitações e Contratações Administrativas: Lei 14.133/2021, SP., TRB, 2021.  Obs.: Os links podem eventualmente não corresponder às disposições explicadas, diante de alterações dos respectivos sites.   </vt:lpstr>
      <vt:lpstr>A união faz a força!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Rocha</dc:creator>
  <cp:lastModifiedBy>Denise Helena dos Santos</cp:lastModifiedBy>
  <cp:revision>1</cp:revision>
  <dcterms:created xsi:type="dcterms:W3CDTF">2023-09-27T11:27:54Z</dcterms:created>
  <dcterms:modified xsi:type="dcterms:W3CDTF">2024-03-03T21:32:37Z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2023-09-27T00:00:00Z</vt:filetime>
  </property>
  <property fmtid="{D5CDD505-2E9C-101B-9397-08002B2CF9AE}" pid="5" name="MSIP_Label_ff380b4d-8a71-4241-982c-3816ad3ce8fc_Enabled">
    <vt:lpwstr>true</vt:lpwstr>
  </property>
  <property fmtid="{D5CDD505-2E9C-101B-9397-08002B2CF9AE}" pid="6" name="MSIP_Label_ff380b4d-8a71-4241-982c-3816ad3ce8fc_SetDate">
    <vt:lpwstr>2023-09-27T11:29:17Z</vt:lpwstr>
  </property>
  <property fmtid="{D5CDD505-2E9C-101B-9397-08002B2CF9AE}" pid="7" name="MSIP_Label_ff380b4d-8a71-4241-982c-3816ad3ce8fc_Method">
    <vt:lpwstr>Standard</vt:lpwstr>
  </property>
  <property fmtid="{D5CDD505-2E9C-101B-9397-08002B2CF9AE}" pid="8" name="MSIP_Label_ff380b4d-8a71-4241-982c-3816ad3ce8fc_Name">
    <vt:lpwstr>defa4170-0d19-0005-0004-bc88714345d2</vt:lpwstr>
  </property>
  <property fmtid="{D5CDD505-2E9C-101B-9397-08002B2CF9AE}" pid="9" name="MSIP_Label_ff380b4d-8a71-4241-982c-3816ad3ce8fc_SiteId">
    <vt:lpwstr>eabe64c5-68f5-4a76-8301-9577a679e449</vt:lpwstr>
  </property>
  <property fmtid="{D5CDD505-2E9C-101B-9397-08002B2CF9AE}" pid="10" name="MSIP_Label_ff380b4d-8a71-4241-982c-3816ad3ce8fc_ActionId">
    <vt:lpwstr>a2a63c1f-2ae0-4f03-9e44-be6827fc70a0</vt:lpwstr>
  </property>
  <property fmtid="{D5CDD505-2E9C-101B-9397-08002B2CF9AE}" pid="11" name="MSIP_Label_ff380b4d-8a71-4241-982c-3816ad3ce8fc_ContentBits">
    <vt:lpwstr>0</vt:lpwstr>
  </property>
  <property fmtid="{D5CDD505-2E9C-101B-9397-08002B2CF9AE}" pid="12" name="ContentTypeId">
    <vt:lpwstr>0x010100E436702040C84148B80562B67C03948A</vt:lpwstr>
  </property>
</Properties>
</file>