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6191250" cy="1497013"/>
  <p:notesSz cx="6858000" cy="9144000"/>
  <p:defaultTextStyle>
    <a:defPPr>
      <a:defRPr lang="en-US"/>
    </a:defPPr>
    <a:lvl1pPr marL="0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1pPr>
    <a:lvl2pPr marL="164821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2pPr>
    <a:lvl3pPr marL="329641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3pPr>
    <a:lvl4pPr marL="494462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4pPr>
    <a:lvl5pPr marL="659282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5pPr>
    <a:lvl6pPr marL="824103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6pPr>
    <a:lvl7pPr marL="988924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7pPr>
    <a:lvl8pPr marL="1153744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8pPr>
    <a:lvl9pPr marL="1318565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4"/>
    <p:restoredTop sz="94703"/>
  </p:normalViewPr>
  <p:slideViewPr>
    <p:cSldViewPr snapToGrid="0" snapToObjects="1">
      <p:cViewPr>
        <p:scale>
          <a:sx n="130" d="100"/>
          <a:sy n="130" d="100"/>
        </p:scale>
        <p:origin x="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907" y="244998"/>
            <a:ext cx="4643438" cy="521182"/>
          </a:xfrm>
        </p:spPr>
        <p:txBody>
          <a:bodyPr anchor="b"/>
          <a:lstStyle>
            <a:lvl1pPr algn="ctr">
              <a:defRPr sz="131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907" y="786278"/>
            <a:ext cx="4643438" cy="361432"/>
          </a:xfrm>
        </p:spPr>
        <p:txBody>
          <a:bodyPr/>
          <a:lstStyle>
            <a:lvl1pPr marL="0" indent="0" algn="ctr">
              <a:buNone/>
              <a:defRPr sz="524"/>
            </a:lvl1pPr>
            <a:lvl2pPr marL="99802" indent="0" algn="ctr">
              <a:buNone/>
              <a:defRPr sz="437"/>
            </a:lvl2pPr>
            <a:lvl3pPr marL="199605" indent="0" algn="ctr">
              <a:buNone/>
              <a:defRPr sz="393"/>
            </a:lvl3pPr>
            <a:lvl4pPr marL="299406" indent="0" algn="ctr">
              <a:buNone/>
              <a:defRPr sz="349"/>
            </a:lvl4pPr>
            <a:lvl5pPr marL="399209" indent="0" algn="ctr">
              <a:buNone/>
              <a:defRPr sz="349"/>
            </a:lvl5pPr>
            <a:lvl6pPr marL="499011" indent="0" algn="ctr">
              <a:buNone/>
              <a:defRPr sz="349"/>
            </a:lvl6pPr>
            <a:lvl7pPr marL="598814" indent="0" algn="ctr">
              <a:buNone/>
              <a:defRPr sz="349"/>
            </a:lvl7pPr>
            <a:lvl8pPr marL="698615" indent="0" algn="ctr">
              <a:buNone/>
              <a:defRPr sz="349"/>
            </a:lvl8pPr>
            <a:lvl9pPr marL="798418" indent="0" algn="ctr">
              <a:buNone/>
              <a:defRPr sz="34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3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30614" y="79704"/>
            <a:ext cx="1334988" cy="12686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649" y="79704"/>
            <a:ext cx="3927574" cy="126864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25" y="373214"/>
            <a:ext cx="5339953" cy="622716"/>
          </a:xfrm>
        </p:spPr>
        <p:txBody>
          <a:bodyPr anchor="b"/>
          <a:lstStyle>
            <a:lvl1pPr>
              <a:defRPr sz="131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425" y="1001823"/>
            <a:ext cx="5339953" cy="327471"/>
          </a:xfrm>
        </p:spPr>
        <p:txBody>
          <a:bodyPr/>
          <a:lstStyle>
            <a:lvl1pPr marL="0" indent="0">
              <a:buNone/>
              <a:defRPr sz="524">
                <a:solidFill>
                  <a:schemeClr val="tx1">
                    <a:tint val="75000"/>
                  </a:schemeClr>
                </a:solidFill>
              </a:defRPr>
            </a:lvl1pPr>
            <a:lvl2pPr marL="99802" indent="0">
              <a:buNone/>
              <a:defRPr sz="437">
                <a:solidFill>
                  <a:schemeClr val="tx1">
                    <a:tint val="75000"/>
                  </a:schemeClr>
                </a:solidFill>
              </a:defRPr>
            </a:lvl2pPr>
            <a:lvl3pPr marL="199605" indent="0">
              <a:buNone/>
              <a:defRPr sz="393">
                <a:solidFill>
                  <a:schemeClr val="tx1">
                    <a:tint val="75000"/>
                  </a:schemeClr>
                </a:solidFill>
              </a:defRPr>
            </a:lvl3pPr>
            <a:lvl4pPr marL="299406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4pPr>
            <a:lvl5pPr marL="399209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5pPr>
            <a:lvl6pPr marL="499011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6pPr>
            <a:lvl7pPr marL="59881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7pPr>
            <a:lvl8pPr marL="698615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8pPr>
            <a:lvl9pPr marL="798418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5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650" y="398512"/>
            <a:ext cx="2631281" cy="94984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321" y="398512"/>
            <a:ext cx="2631281" cy="94984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56" y="79704"/>
            <a:ext cx="5339953" cy="28935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455" y="366978"/>
            <a:ext cx="2619189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2" indent="0">
              <a:buNone/>
              <a:defRPr sz="437" b="1"/>
            </a:lvl2pPr>
            <a:lvl3pPr marL="199605" indent="0">
              <a:buNone/>
              <a:defRPr sz="393" b="1"/>
            </a:lvl3pPr>
            <a:lvl4pPr marL="299406" indent="0">
              <a:buNone/>
              <a:defRPr sz="349" b="1"/>
            </a:lvl4pPr>
            <a:lvl5pPr marL="399209" indent="0">
              <a:buNone/>
              <a:defRPr sz="349" b="1"/>
            </a:lvl5pPr>
            <a:lvl6pPr marL="499011" indent="0">
              <a:buNone/>
              <a:defRPr sz="349" b="1"/>
            </a:lvl6pPr>
            <a:lvl7pPr marL="598814" indent="0">
              <a:buNone/>
              <a:defRPr sz="349" b="1"/>
            </a:lvl7pPr>
            <a:lvl8pPr marL="698615" indent="0">
              <a:buNone/>
              <a:defRPr sz="349" b="1"/>
            </a:lvl8pPr>
            <a:lvl9pPr marL="798418" indent="0">
              <a:buNone/>
              <a:defRPr sz="34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455" y="546826"/>
            <a:ext cx="2619189" cy="8042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34319" y="366978"/>
            <a:ext cx="2632089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2" indent="0">
              <a:buNone/>
              <a:defRPr sz="437" b="1"/>
            </a:lvl2pPr>
            <a:lvl3pPr marL="199605" indent="0">
              <a:buNone/>
              <a:defRPr sz="393" b="1"/>
            </a:lvl3pPr>
            <a:lvl4pPr marL="299406" indent="0">
              <a:buNone/>
              <a:defRPr sz="349" b="1"/>
            </a:lvl4pPr>
            <a:lvl5pPr marL="399209" indent="0">
              <a:buNone/>
              <a:defRPr sz="349" b="1"/>
            </a:lvl5pPr>
            <a:lvl6pPr marL="499011" indent="0">
              <a:buNone/>
              <a:defRPr sz="349" b="1"/>
            </a:lvl6pPr>
            <a:lvl7pPr marL="598814" indent="0">
              <a:buNone/>
              <a:defRPr sz="349" b="1"/>
            </a:lvl7pPr>
            <a:lvl8pPr marL="698615" indent="0">
              <a:buNone/>
              <a:defRPr sz="349" b="1"/>
            </a:lvl8pPr>
            <a:lvl9pPr marL="798418" indent="0">
              <a:buNone/>
              <a:defRPr sz="34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319" y="546826"/>
            <a:ext cx="2632089" cy="8042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3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9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55" y="99803"/>
            <a:ext cx="1996839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088" y="215542"/>
            <a:ext cx="3134320" cy="1063850"/>
          </a:xfrm>
        </p:spPr>
        <p:txBody>
          <a:bodyPr/>
          <a:lstStyle>
            <a:lvl1pPr>
              <a:defRPr sz="699"/>
            </a:lvl1pPr>
            <a:lvl2pPr>
              <a:defRPr sz="611"/>
            </a:lvl2pPr>
            <a:lvl3pPr>
              <a:defRPr sz="524"/>
            </a:lvl3pPr>
            <a:lvl4pPr>
              <a:defRPr sz="437"/>
            </a:lvl4pPr>
            <a:lvl5pPr>
              <a:defRPr sz="437"/>
            </a:lvl5pPr>
            <a:lvl6pPr>
              <a:defRPr sz="437"/>
            </a:lvl6pPr>
            <a:lvl7pPr>
              <a:defRPr sz="437"/>
            </a:lvl7pPr>
            <a:lvl8pPr>
              <a:defRPr sz="437"/>
            </a:lvl8pPr>
            <a:lvl9pPr>
              <a:defRPr sz="43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6455" y="449104"/>
            <a:ext cx="1996839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2" indent="0">
              <a:buNone/>
              <a:defRPr sz="306"/>
            </a:lvl2pPr>
            <a:lvl3pPr marL="199605" indent="0">
              <a:buNone/>
              <a:defRPr sz="262"/>
            </a:lvl3pPr>
            <a:lvl4pPr marL="299406" indent="0">
              <a:buNone/>
              <a:defRPr sz="218"/>
            </a:lvl4pPr>
            <a:lvl5pPr marL="399209" indent="0">
              <a:buNone/>
              <a:defRPr sz="218"/>
            </a:lvl5pPr>
            <a:lvl6pPr marL="499011" indent="0">
              <a:buNone/>
              <a:defRPr sz="218"/>
            </a:lvl6pPr>
            <a:lvl7pPr marL="598814" indent="0">
              <a:buNone/>
              <a:defRPr sz="218"/>
            </a:lvl7pPr>
            <a:lvl8pPr marL="698615" indent="0">
              <a:buNone/>
              <a:defRPr sz="218"/>
            </a:lvl8pPr>
            <a:lvl9pPr marL="798418" indent="0">
              <a:buNone/>
              <a:defRPr sz="218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55" y="99803"/>
            <a:ext cx="1996839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32088" y="215542"/>
            <a:ext cx="3134320" cy="1063850"/>
          </a:xfrm>
        </p:spPr>
        <p:txBody>
          <a:bodyPr anchor="t"/>
          <a:lstStyle>
            <a:lvl1pPr marL="0" indent="0">
              <a:buNone/>
              <a:defRPr sz="699"/>
            </a:lvl1pPr>
            <a:lvl2pPr marL="99802" indent="0">
              <a:buNone/>
              <a:defRPr sz="611"/>
            </a:lvl2pPr>
            <a:lvl3pPr marL="199605" indent="0">
              <a:buNone/>
              <a:defRPr sz="524"/>
            </a:lvl3pPr>
            <a:lvl4pPr marL="299406" indent="0">
              <a:buNone/>
              <a:defRPr sz="437"/>
            </a:lvl4pPr>
            <a:lvl5pPr marL="399209" indent="0">
              <a:buNone/>
              <a:defRPr sz="437"/>
            </a:lvl5pPr>
            <a:lvl6pPr marL="499011" indent="0">
              <a:buNone/>
              <a:defRPr sz="437"/>
            </a:lvl6pPr>
            <a:lvl7pPr marL="598814" indent="0">
              <a:buNone/>
              <a:defRPr sz="437"/>
            </a:lvl7pPr>
            <a:lvl8pPr marL="698615" indent="0">
              <a:buNone/>
              <a:defRPr sz="437"/>
            </a:lvl8pPr>
            <a:lvl9pPr marL="798418" indent="0">
              <a:buNone/>
              <a:defRPr sz="437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6455" y="449104"/>
            <a:ext cx="1996839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2" indent="0">
              <a:buNone/>
              <a:defRPr sz="306"/>
            </a:lvl2pPr>
            <a:lvl3pPr marL="199605" indent="0">
              <a:buNone/>
              <a:defRPr sz="262"/>
            </a:lvl3pPr>
            <a:lvl4pPr marL="299406" indent="0">
              <a:buNone/>
              <a:defRPr sz="218"/>
            </a:lvl4pPr>
            <a:lvl5pPr marL="399209" indent="0">
              <a:buNone/>
              <a:defRPr sz="218"/>
            </a:lvl5pPr>
            <a:lvl6pPr marL="499011" indent="0">
              <a:buNone/>
              <a:defRPr sz="218"/>
            </a:lvl6pPr>
            <a:lvl7pPr marL="598814" indent="0">
              <a:buNone/>
              <a:defRPr sz="218"/>
            </a:lvl7pPr>
            <a:lvl8pPr marL="698615" indent="0">
              <a:buNone/>
              <a:defRPr sz="218"/>
            </a:lvl8pPr>
            <a:lvl9pPr marL="798418" indent="0">
              <a:buNone/>
              <a:defRPr sz="218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3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650" y="79704"/>
            <a:ext cx="5339953" cy="289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650" y="398512"/>
            <a:ext cx="5339953" cy="94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5650" y="1387509"/>
            <a:ext cx="1393031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0A31-67EB-6F40-B2CF-55004655E97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853" y="1387509"/>
            <a:ext cx="2089547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2570" y="1387509"/>
            <a:ext cx="1393031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99605" rtl="0" eaLnBrk="1" latinLnBrk="0" hangingPunct="1">
        <a:lnSpc>
          <a:spcPct val="90000"/>
        </a:lnSpc>
        <a:spcBef>
          <a:spcPct val="0"/>
        </a:spcBef>
        <a:buNone/>
        <a:defRPr sz="9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901" indent="-49901" algn="l" defTabSz="19960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611" kern="1200">
          <a:solidFill>
            <a:schemeClr val="tx1"/>
          </a:solidFill>
          <a:latin typeface="+mn-lt"/>
          <a:ea typeface="+mn-ea"/>
          <a:cs typeface="+mn-cs"/>
        </a:defRPr>
      </a:lvl1pPr>
      <a:lvl2pPr marL="149704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2pPr>
      <a:lvl3pPr marL="249506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437" kern="1200">
          <a:solidFill>
            <a:schemeClr val="tx1"/>
          </a:solidFill>
          <a:latin typeface="+mn-lt"/>
          <a:ea typeface="+mn-ea"/>
          <a:cs typeface="+mn-cs"/>
        </a:defRPr>
      </a:lvl3pPr>
      <a:lvl4pPr marL="349309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449110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548913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648715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748517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848319" indent="-49901" algn="l" defTabSz="199605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1pPr>
      <a:lvl2pPr marL="99802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2pPr>
      <a:lvl3pPr marL="199605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3pPr>
      <a:lvl4pPr marL="299406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399209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499011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598814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698615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798418" algn="l" defTabSz="199605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542987"/>
            <a:ext cx="5580899" cy="9540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F5767-F953-0F4A-BD11-0C2FD99182C5}"/>
              </a:ext>
            </a:extLst>
          </p:cNvPr>
          <p:cNvSpPr txBox="1"/>
          <p:nvPr/>
        </p:nvSpPr>
        <p:spPr>
          <a:xfrm>
            <a:off x="2350953" y="52106"/>
            <a:ext cx="3229943" cy="68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99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</a:t>
            </a:r>
            <a:r>
              <a:rPr lang="en-US" sz="1199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Sobrenome</a:t>
            </a:r>
            <a:endParaRPr lang="en-US" sz="1199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96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</a:t>
            </a:r>
          </a:p>
          <a:p>
            <a:pPr>
              <a:lnSpc>
                <a:spcPct val="130000"/>
              </a:lnSpc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Paula Souza</a:t>
            </a:r>
          </a:p>
        </p:txBody>
      </p:sp>
      <p:sp>
        <p:nvSpPr>
          <p:cNvPr id="3" name="Retângulo 2"/>
          <p:cNvSpPr/>
          <p:nvPr/>
        </p:nvSpPr>
        <p:spPr>
          <a:xfrm>
            <a:off x="2350953" y="769162"/>
            <a:ext cx="3095627" cy="4124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email@sp.gov.br | 11 3324-xxxx | 11 0000-0000</a:t>
            </a:r>
          </a:p>
          <a:p>
            <a:pPr>
              <a:lnSpc>
                <a:spcPct val="130000"/>
              </a:lnSpc>
            </a:pP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Rua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dos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Andradas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140 - São Paulo - SP</a:t>
            </a:r>
            <a:endParaRPr lang="en-US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23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Marta Maria M Almeida</cp:lastModifiedBy>
  <cp:revision>8</cp:revision>
  <dcterms:created xsi:type="dcterms:W3CDTF">2019-01-21T16:42:14Z</dcterms:created>
  <dcterms:modified xsi:type="dcterms:W3CDTF">2020-08-18T18:45:25Z</dcterms:modified>
</cp:coreProperties>
</file>